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252"/>
    <a:srgbClr val="00BDA6"/>
    <a:srgbClr val="B302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39D802-73A1-4E0C-89E3-6C148B404985}" v="34" dt="2021-02-05T15:45:39.4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 varScale="1">
        <p:scale>
          <a:sx n="79" d="100"/>
          <a:sy n="79" d="100"/>
        </p:scale>
        <p:origin x="274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1912F-2B34-4F7F-8E84-70C7A54643BA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E058E-16DB-4E56-92F7-58719E77DF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276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1912F-2B34-4F7F-8E84-70C7A54643BA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E058E-16DB-4E56-92F7-58719E77DF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535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1912F-2B34-4F7F-8E84-70C7A54643BA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E058E-16DB-4E56-92F7-58719E77DF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775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1912F-2B34-4F7F-8E84-70C7A54643BA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E058E-16DB-4E56-92F7-58719E77DF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412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1912F-2B34-4F7F-8E84-70C7A54643BA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E058E-16DB-4E56-92F7-58719E77DF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507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1912F-2B34-4F7F-8E84-70C7A54643BA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E058E-16DB-4E56-92F7-58719E77DF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703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1912F-2B34-4F7F-8E84-70C7A54643BA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E058E-16DB-4E56-92F7-58719E77DF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810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1912F-2B34-4F7F-8E84-70C7A54643BA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E058E-16DB-4E56-92F7-58719E77DF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749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1912F-2B34-4F7F-8E84-70C7A54643BA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E058E-16DB-4E56-92F7-58719E77DF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255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1912F-2B34-4F7F-8E84-70C7A54643BA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E058E-16DB-4E56-92F7-58719E77DF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23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1912F-2B34-4F7F-8E84-70C7A54643BA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E058E-16DB-4E56-92F7-58719E77DF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360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1912F-2B34-4F7F-8E84-70C7A54643BA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E058E-16DB-4E56-92F7-58719E77DF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771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hyperlink" Target="mailto:orthooutcomes@cuanschutz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atientIQ Logo (White Background)">
            <a:extLst>
              <a:ext uri="{FF2B5EF4-FFF2-40B4-BE49-F238E27FC236}">
                <a16:creationId xmlns:a16="http://schemas.microsoft.com/office/drawing/2014/main" id="{12C89054-53AF-40FE-9ACD-39E686817B3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112" y="330413"/>
            <a:ext cx="3686175" cy="73723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43B9C83-E7EC-48C8-A178-44F1ACD01C80}"/>
              </a:ext>
            </a:extLst>
          </p:cNvPr>
          <p:cNvSpPr txBox="1"/>
          <p:nvPr/>
        </p:nvSpPr>
        <p:spPr>
          <a:xfrm>
            <a:off x="238205" y="1171599"/>
            <a:ext cx="73152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b="1" dirty="0">
                <a:solidFill>
                  <a:srgbClr val="005252"/>
                </a:solidFill>
              </a:rPr>
              <a:t>PatientIQ is an easy-to-use online tool that helps health care providers measure and track your care to improve patient outcomes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37D9CF5-885B-44B1-BDBE-1B74E2E3734E}"/>
              </a:ext>
            </a:extLst>
          </p:cNvPr>
          <p:cNvSpPr txBox="1"/>
          <p:nvPr/>
        </p:nvSpPr>
        <p:spPr>
          <a:xfrm>
            <a:off x="209704" y="1924864"/>
            <a:ext cx="3474720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B3023B"/>
                </a:solidFill>
              </a:rPr>
              <a:t>How does PatientIQ help me?</a:t>
            </a:r>
          </a:p>
          <a:p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Through a user-friendly survey, you record your outcomes and satisfaction about the treatment prescribed by your provider </a:t>
            </a:r>
          </a:p>
          <a:p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By tracking your feedback and comparing it to the database, your provider can better customize your care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900" b="1" dirty="0">
              <a:solidFill>
                <a:srgbClr val="B3023B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059B2E0-B392-4D8F-B247-3F2FAA72B182}"/>
              </a:ext>
            </a:extLst>
          </p:cNvPr>
          <p:cNvSpPr txBox="1"/>
          <p:nvPr/>
        </p:nvSpPr>
        <p:spPr>
          <a:xfrm>
            <a:off x="4087978" y="1952658"/>
            <a:ext cx="347472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B3023B"/>
                </a:solidFill>
              </a:rPr>
              <a:t>How does PatientIQ help my provider?</a:t>
            </a:r>
          </a:p>
          <a:p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Your feedback helps your provider track your treatment and progress to ensure that they are meeting your expectations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2906F6A-C837-4470-AC5E-A41AC0578638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9" y="4177964"/>
            <a:ext cx="5943600" cy="123888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DBA5608-00C6-4144-B9A8-950CE0EC9F24}"/>
              </a:ext>
            </a:extLst>
          </p:cNvPr>
          <p:cNvSpPr txBox="1"/>
          <p:nvPr/>
        </p:nvSpPr>
        <p:spPr>
          <a:xfrm>
            <a:off x="-1" y="3890178"/>
            <a:ext cx="77724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b="1" dirty="0">
                <a:solidFill>
                  <a:srgbClr val="005252"/>
                </a:solidFill>
              </a:rPr>
              <a:t>PatientIQ is trusted by: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A3E0636-E75A-45F9-9121-0603629152C1}"/>
              </a:ext>
            </a:extLst>
          </p:cNvPr>
          <p:cNvSpPr txBox="1"/>
          <p:nvPr/>
        </p:nvSpPr>
        <p:spPr>
          <a:xfrm>
            <a:off x="26053" y="5364490"/>
            <a:ext cx="777240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1900" b="1" dirty="0">
                <a:solidFill>
                  <a:srgbClr val="B3023B"/>
                </a:solidFill>
              </a:rPr>
              <a:t>How does PatientIQ work?</a:t>
            </a:r>
          </a:p>
          <a:p>
            <a:pPr marL="914400">
              <a:spcAft>
                <a:spcPts val="1800"/>
              </a:spcAft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One week before your office visit, PatientIQ sends you an electronic link, asking you to complete a brief survey, or login at </a:t>
            </a:r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https://patient.patientiq.io/login</a:t>
            </a:r>
          </a:p>
          <a:p>
            <a:pPr marL="914400">
              <a:spcAft>
                <a:spcPts val="1800"/>
              </a:spcAft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survey can be completed on a computer or mobile device</a:t>
            </a:r>
          </a:p>
          <a:p>
            <a:pPr marL="914400">
              <a:spcAft>
                <a:spcPts val="1800"/>
              </a:spcAft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If you prefer to complete the survey at your appointment, UCHealth also has on-site support staff that can help you during your office visit</a:t>
            </a:r>
          </a:p>
          <a:p>
            <a:pPr marL="914400">
              <a:spcAft>
                <a:spcPts val="1800"/>
              </a:spcAft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PatientIQ uses a confidential HIPAA secure database to tabulate your responses and builds graphs for easy interpretation by you and your provider</a:t>
            </a:r>
          </a:p>
          <a:p>
            <a:pPr marL="914400">
              <a:spcAft>
                <a:spcPts val="1800"/>
              </a:spcAft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PatientIQ helps your provider track this information over time, so that they can adjust your care as needed to make sure your treatment meets your expectations</a:t>
            </a:r>
          </a:p>
          <a:p>
            <a:pPr marL="914400">
              <a:spcAft>
                <a:spcPts val="1800"/>
              </a:spcAft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If you have further questions please feel free to email </a:t>
            </a:r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orthooutcomes@cuanschutz.edu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1900" b="1" dirty="0">
              <a:solidFill>
                <a:srgbClr val="B3023B"/>
              </a:solidFill>
            </a:endParaRPr>
          </a:p>
        </p:txBody>
      </p:sp>
      <p:grpSp>
        <p:nvGrpSpPr>
          <p:cNvPr id="6" name="Graphic 14">
            <a:extLst>
              <a:ext uri="{FF2B5EF4-FFF2-40B4-BE49-F238E27FC236}">
                <a16:creationId xmlns:a16="http://schemas.microsoft.com/office/drawing/2014/main" id="{EF5F2D8D-52D6-4B33-BEA2-0BCA20134BE6}"/>
              </a:ext>
            </a:extLst>
          </p:cNvPr>
          <p:cNvGrpSpPr/>
          <p:nvPr/>
        </p:nvGrpSpPr>
        <p:grpSpPr>
          <a:xfrm>
            <a:off x="294831" y="7083863"/>
            <a:ext cx="441815" cy="340126"/>
            <a:chOff x="-2667401" y="4422552"/>
            <a:chExt cx="441815" cy="340126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7F7E8709-4762-4E10-BC3F-7AC79DA92FE0}"/>
                </a:ext>
              </a:extLst>
            </p:cNvPr>
            <p:cNvSpPr/>
            <p:nvPr/>
          </p:nvSpPr>
          <p:spPr>
            <a:xfrm>
              <a:off x="-2540974" y="4422552"/>
              <a:ext cx="315388" cy="276077"/>
            </a:xfrm>
            <a:custGeom>
              <a:avLst/>
              <a:gdLst>
                <a:gd name="connsiteX0" fmla="*/ 32329 w 315388"/>
                <a:gd name="connsiteY0" fmla="*/ 0 h 276077"/>
                <a:gd name="connsiteX1" fmla="*/ 283060 w 315388"/>
                <a:gd name="connsiteY1" fmla="*/ 0 h 276077"/>
                <a:gd name="connsiteX2" fmla="*/ 315388 w 315388"/>
                <a:gd name="connsiteY2" fmla="*/ 32480 h 276077"/>
                <a:gd name="connsiteX3" fmla="*/ 315388 w 315388"/>
                <a:gd name="connsiteY3" fmla="*/ 171505 h 276077"/>
                <a:gd name="connsiteX4" fmla="*/ 283060 w 315388"/>
                <a:gd name="connsiteY4" fmla="*/ 203833 h 276077"/>
                <a:gd name="connsiteX5" fmla="*/ 236617 w 315388"/>
                <a:gd name="connsiteY5" fmla="*/ 203833 h 276077"/>
                <a:gd name="connsiteX6" fmla="*/ 236617 w 315388"/>
                <a:gd name="connsiteY6" fmla="*/ 276077 h 276077"/>
                <a:gd name="connsiteX7" fmla="*/ 170899 w 315388"/>
                <a:gd name="connsiteY7" fmla="*/ 203833 h 276077"/>
                <a:gd name="connsiteX8" fmla="*/ 32329 w 315388"/>
                <a:gd name="connsiteY8" fmla="*/ 203833 h 276077"/>
                <a:gd name="connsiteX9" fmla="*/ 1 w 315388"/>
                <a:gd name="connsiteY9" fmla="*/ 171353 h 276077"/>
                <a:gd name="connsiteX10" fmla="*/ 1 w 315388"/>
                <a:gd name="connsiteY10" fmla="*/ 32328 h 276077"/>
                <a:gd name="connsiteX11" fmla="*/ 32329 w 315388"/>
                <a:gd name="connsiteY11" fmla="*/ 0 h 2760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5388" h="276077">
                  <a:moveTo>
                    <a:pt x="32329" y="0"/>
                  </a:moveTo>
                  <a:lnTo>
                    <a:pt x="283060" y="0"/>
                  </a:lnTo>
                  <a:cubicBezTo>
                    <a:pt x="300969" y="0"/>
                    <a:pt x="315388" y="14570"/>
                    <a:pt x="315388" y="32480"/>
                  </a:cubicBezTo>
                  <a:lnTo>
                    <a:pt x="315388" y="171505"/>
                  </a:lnTo>
                  <a:cubicBezTo>
                    <a:pt x="315388" y="189414"/>
                    <a:pt x="300818" y="203833"/>
                    <a:pt x="283060" y="203833"/>
                  </a:cubicBezTo>
                  <a:lnTo>
                    <a:pt x="236617" y="203833"/>
                  </a:lnTo>
                  <a:lnTo>
                    <a:pt x="236617" y="276077"/>
                  </a:lnTo>
                  <a:lnTo>
                    <a:pt x="170899" y="203833"/>
                  </a:lnTo>
                  <a:lnTo>
                    <a:pt x="32329" y="203833"/>
                  </a:lnTo>
                  <a:cubicBezTo>
                    <a:pt x="14420" y="203833"/>
                    <a:pt x="1" y="189262"/>
                    <a:pt x="1" y="171353"/>
                  </a:cubicBezTo>
                  <a:lnTo>
                    <a:pt x="1" y="32328"/>
                  </a:lnTo>
                  <a:cubicBezTo>
                    <a:pt x="-151" y="14570"/>
                    <a:pt x="14420" y="0"/>
                    <a:pt x="32329" y="0"/>
                  </a:cubicBezTo>
                  <a:close/>
                </a:path>
              </a:pathLst>
            </a:custGeom>
            <a:solidFill>
              <a:srgbClr val="005252"/>
            </a:solidFill>
            <a:ln w="15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3E8377F1-B3D1-46B5-B46F-67EFCE0D23C9}"/>
                </a:ext>
              </a:extLst>
            </p:cNvPr>
            <p:cNvSpPr/>
            <p:nvPr/>
          </p:nvSpPr>
          <p:spPr>
            <a:xfrm>
              <a:off x="-2667401" y="4486449"/>
              <a:ext cx="315538" cy="276229"/>
            </a:xfrm>
            <a:custGeom>
              <a:avLst/>
              <a:gdLst>
                <a:gd name="connsiteX0" fmla="*/ 315539 w 315538"/>
                <a:gd name="connsiteY0" fmla="*/ 32480 h 276229"/>
                <a:gd name="connsiteX1" fmla="*/ 315539 w 315538"/>
                <a:gd name="connsiteY1" fmla="*/ 171505 h 276229"/>
                <a:gd name="connsiteX2" fmla="*/ 283211 w 315538"/>
                <a:gd name="connsiteY2" fmla="*/ 203985 h 276229"/>
                <a:gd name="connsiteX3" fmla="*/ 144641 w 315538"/>
                <a:gd name="connsiteY3" fmla="*/ 203985 h 276229"/>
                <a:gd name="connsiteX4" fmla="*/ 78923 w 315538"/>
                <a:gd name="connsiteY4" fmla="*/ 276229 h 276229"/>
                <a:gd name="connsiteX5" fmla="*/ 78923 w 315538"/>
                <a:gd name="connsiteY5" fmla="*/ 203985 h 276229"/>
                <a:gd name="connsiteX6" fmla="*/ 32328 w 315538"/>
                <a:gd name="connsiteY6" fmla="*/ 203985 h 276229"/>
                <a:gd name="connsiteX7" fmla="*/ 0 w 315538"/>
                <a:gd name="connsiteY7" fmla="*/ 171505 h 276229"/>
                <a:gd name="connsiteX8" fmla="*/ 0 w 315538"/>
                <a:gd name="connsiteY8" fmla="*/ 32480 h 276229"/>
                <a:gd name="connsiteX9" fmla="*/ 32328 w 315538"/>
                <a:gd name="connsiteY9" fmla="*/ 0 h 276229"/>
                <a:gd name="connsiteX10" fmla="*/ 283059 w 315538"/>
                <a:gd name="connsiteY10" fmla="*/ 0 h 276229"/>
                <a:gd name="connsiteX11" fmla="*/ 315539 w 315538"/>
                <a:gd name="connsiteY11" fmla="*/ 32480 h 276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5538" h="276229">
                  <a:moveTo>
                    <a:pt x="315539" y="32480"/>
                  </a:moveTo>
                  <a:lnTo>
                    <a:pt x="315539" y="171505"/>
                  </a:lnTo>
                  <a:cubicBezTo>
                    <a:pt x="315539" y="189414"/>
                    <a:pt x="300968" y="203985"/>
                    <a:pt x="283211" y="203985"/>
                  </a:cubicBezTo>
                  <a:lnTo>
                    <a:pt x="144641" y="203985"/>
                  </a:lnTo>
                  <a:lnTo>
                    <a:pt x="78923" y="276229"/>
                  </a:lnTo>
                  <a:lnTo>
                    <a:pt x="78923" y="203985"/>
                  </a:lnTo>
                  <a:lnTo>
                    <a:pt x="32328" y="203985"/>
                  </a:lnTo>
                  <a:cubicBezTo>
                    <a:pt x="14570" y="203833"/>
                    <a:pt x="0" y="189414"/>
                    <a:pt x="0" y="171505"/>
                  </a:cubicBezTo>
                  <a:lnTo>
                    <a:pt x="0" y="32480"/>
                  </a:lnTo>
                  <a:cubicBezTo>
                    <a:pt x="0" y="14570"/>
                    <a:pt x="14570" y="0"/>
                    <a:pt x="32328" y="0"/>
                  </a:cubicBezTo>
                  <a:lnTo>
                    <a:pt x="283059" y="0"/>
                  </a:lnTo>
                  <a:cubicBezTo>
                    <a:pt x="300968" y="152"/>
                    <a:pt x="315539" y="14570"/>
                    <a:pt x="315539" y="32480"/>
                  </a:cubicBezTo>
                  <a:close/>
                </a:path>
              </a:pathLst>
            </a:custGeom>
            <a:solidFill>
              <a:srgbClr val="00BDA6"/>
            </a:solidFill>
            <a:ln w="15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852719D-D21E-48EE-B8F2-8E190408290A}"/>
                </a:ext>
              </a:extLst>
            </p:cNvPr>
            <p:cNvSpPr/>
            <p:nvPr/>
          </p:nvSpPr>
          <p:spPr>
            <a:xfrm>
              <a:off x="-2615494" y="4560667"/>
              <a:ext cx="47353" cy="47353"/>
            </a:xfrm>
            <a:custGeom>
              <a:avLst/>
              <a:gdLst>
                <a:gd name="connsiteX0" fmla="*/ 47354 w 47353"/>
                <a:gd name="connsiteY0" fmla="*/ 23677 h 47353"/>
                <a:gd name="connsiteX1" fmla="*/ 23677 w 47353"/>
                <a:gd name="connsiteY1" fmla="*/ 47354 h 47353"/>
                <a:gd name="connsiteX2" fmla="*/ 0 w 47353"/>
                <a:gd name="connsiteY2" fmla="*/ 23677 h 47353"/>
                <a:gd name="connsiteX3" fmla="*/ 23677 w 47353"/>
                <a:gd name="connsiteY3" fmla="*/ 0 h 47353"/>
                <a:gd name="connsiteX4" fmla="*/ 47354 w 47353"/>
                <a:gd name="connsiteY4" fmla="*/ 23677 h 47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353" h="47353">
                  <a:moveTo>
                    <a:pt x="47354" y="23677"/>
                  </a:moveTo>
                  <a:cubicBezTo>
                    <a:pt x="47354" y="36753"/>
                    <a:pt x="36753" y="47354"/>
                    <a:pt x="23677" y="47354"/>
                  </a:cubicBezTo>
                  <a:cubicBezTo>
                    <a:pt x="10600" y="47354"/>
                    <a:pt x="0" y="36753"/>
                    <a:pt x="0" y="23677"/>
                  </a:cubicBezTo>
                  <a:cubicBezTo>
                    <a:pt x="0" y="10600"/>
                    <a:pt x="10600" y="0"/>
                    <a:pt x="23677" y="0"/>
                  </a:cubicBezTo>
                  <a:cubicBezTo>
                    <a:pt x="36753" y="0"/>
                    <a:pt x="47354" y="10600"/>
                    <a:pt x="47354" y="23677"/>
                  </a:cubicBezTo>
                  <a:close/>
                </a:path>
              </a:pathLst>
            </a:custGeom>
            <a:solidFill>
              <a:srgbClr val="FFFFFF"/>
            </a:solidFill>
            <a:ln w="15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12B45A-B999-423C-BB68-4B7553645D5F}"/>
                </a:ext>
              </a:extLst>
            </p:cNvPr>
            <p:cNvSpPr/>
            <p:nvPr/>
          </p:nvSpPr>
          <p:spPr>
            <a:xfrm>
              <a:off x="-2533384" y="4560667"/>
              <a:ext cx="47353" cy="47353"/>
            </a:xfrm>
            <a:custGeom>
              <a:avLst/>
              <a:gdLst>
                <a:gd name="connsiteX0" fmla="*/ 47354 w 47353"/>
                <a:gd name="connsiteY0" fmla="*/ 23677 h 47353"/>
                <a:gd name="connsiteX1" fmla="*/ 23677 w 47353"/>
                <a:gd name="connsiteY1" fmla="*/ 47354 h 47353"/>
                <a:gd name="connsiteX2" fmla="*/ 0 w 47353"/>
                <a:gd name="connsiteY2" fmla="*/ 23677 h 47353"/>
                <a:gd name="connsiteX3" fmla="*/ 23677 w 47353"/>
                <a:gd name="connsiteY3" fmla="*/ 0 h 47353"/>
                <a:gd name="connsiteX4" fmla="*/ 47354 w 47353"/>
                <a:gd name="connsiteY4" fmla="*/ 23677 h 47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353" h="47353">
                  <a:moveTo>
                    <a:pt x="47354" y="23677"/>
                  </a:moveTo>
                  <a:cubicBezTo>
                    <a:pt x="47354" y="36753"/>
                    <a:pt x="36753" y="47354"/>
                    <a:pt x="23677" y="47354"/>
                  </a:cubicBezTo>
                  <a:cubicBezTo>
                    <a:pt x="10600" y="47354"/>
                    <a:pt x="0" y="36753"/>
                    <a:pt x="0" y="23677"/>
                  </a:cubicBezTo>
                  <a:cubicBezTo>
                    <a:pt x="0" y="10600"/>
                    <a:pt x="10600" y="0"/>
                    <a:pt x="23677" y="0"/>
                  </a:cubicBezTo>
                  <a:cubicBezTo>
                    <a:pt x="36753" y="0"/>
                    <a:pt x="47354" y="10600"/>
                    <a:pt x="47354" y="23677"/>
                  </a:cubicBezTo>
                  <a:close/>
                </a:path>
              </a:pathLst>
            </a:custGeom>
            <a:solidFill>
              <a:srgbClr val="FFFFFF"/>
            </a:solidFill>
            <a:ln w="15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5AC1561-F2EA-4830-8E19-41079DFAD694}"/>
                </a:ext>
              </a:extLst>
            </p:cNvPr>
            <p:cNvSpPr/>
            <p:nvPr/>
          </p:nvSpPr>
          <p:spPr>
            <a:xfrm>
              <a:off x="-2456586" y="4560667"/>
              <a:ext cx="47353" cy="47353"/>
            </a:xfrm>
            <a:custGeom>
              <a:avLst/>
              <a:gdLst>
                <a:gd name="connsiteX0" fmla="*/ 47354 w 47353"/>
                <a:gd name="connsiteY0" fmla="*/ 23677 h 47353"/>
                <a:gd name="connsiteX1" fmla="*/ 23677 w 47353"/>
                <a:gd name="connsiteY1" fmla="*/ 47354 h 47353"/>
                <a:gd name="connsiteX2" fmla="*/ 0 w 47353"/>
                <a:gd name="connsiteY2" fmla="*/ 23677 h 47353"/>
                <a:gd name="connsiteX3" fmla="*/ 23677 w 47353"/>
                <a:gd name="connsiteY3" fmla="*/ 0 h 47353"/>
                <a:gd name="connsiteX4" fmla="*/ 47354 w 47353"/>
                <a:gd name="connsiteY4" fmla="*/ 23677 h 47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353" h="47353">
                  <a:moveTo>
                    <a:pt x="47354" y="23677"/>
                  </a:moveTo>
                  <a:cubicBezTo>
                    <a:pt x="47354" y="36753"/>
                    <a:pt x="36753" y="47354"/>
                    <a:pt x="23677" y="47354"/>
                  </a:cubicBezTo>
                  <a:cubicBezTo>
                    <a:pt x="10600" y="47354"/>
                    <a:pt x="0" y="36753"/>
                    <a:pt x="0" y="23677"/>
                  </a:cubicBezTo>
                  <a:cubicBezTo>
                    <a:pt x="0" y="10600"/>
                    <a:pt x="10600" y="0"/>
                    <a:pt x="23677" y="0"/>
                  </a:cubicBezTo>
                  <a:cubicBezTo>
                    <a:pt x="36753" y="0"/>
                    <a:pt x="47354" y="10600"/>
                    <a:pt x="47354" y="23677"/>
                  </a:cubicBezTo>
                  <a:close/>
                </a:path>
              </a:pathLst>
            </a:custGeom>
            <a:solidFill>
              <a:srgbClr val="FFFFFF"/>
            </a:solidFill>
            <a:ln w="15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7" name="Picture 34">
            <a:extLst>
              <a:ext uri="{FF2B5EF4-FFF2-40B4-BE49-F238E27FC236}">
                <a16:creationId xmlns:a16="http://schemas.microsoft.com/office/drawing/2014/main" id="{9C27458C-190F-40F7-AEBA-097F3333B295}"/>
              </a:ext>
            </a:extLst>
          </p:cNvPr>
          <p:cNvGrpSpPr/>
          <p:nvPr/>
        </p:nvGrpSpPr>
        <p:grpSpPr>
          <a:xfrm>
            <a:off x="338348" y="5883142"/>
            <a:ext cx="369660" cy="449593"/>
            <a:chOff x="8456453" y="1635023"/>
            <a:chExt cx="574175" cy="683590"/>
          </a:xfrm>
          <a:solidFill>
            <a:schemeClr val="accent1"/>
          </a:solidFill>
        </p:grpSpPr>
        <p:sp>
          <p:nvSpPr>
            <p:cNvPr id="48" name="Freeform 48">
              <a:extLst>
                <a:ext uri="{FF2B5EF4-FFF2-40B4-BE49-F238E27FC236}">
                  <a16:creationId xmlns:a16="http://schemas.microsoft.com/office/drawing/2014/main" id="{49BC7DC6-3503-4EAA-825D-A36A38F6A712}"/>
                </a:ext>
              </a:extLst>
            </p:cNvPr>
            <p:cNvSpPr/>
            <p:nvPr/>
          </p:nvSpPr>
          <p:spPr>
            <a:xfrm>
              <a:off x="8456453" y="1635023"/>
              <a:ext cx="574175" cy="683590"/>
            </a:xfrm>
            <a:custGeom>
              <a:avLst/>
              <a:gdLst>
                <a:gd name="connsiteX0" fmla="*/ 414359 w 574175"/>
                <a:gd name="connsiteY0" fmla="*/ 0 h 683590"/>
                <a:gd name="connsiteX1" fmla="*/ 18558 w 574175"/>
                <a:gd name="connsiteY1" fmla="*/ 0 h 683590"/>
                <a:gd name="connsiteX2" fmla="*/ 1 w 574175"/>
                <a:gd name="connsiteY2" fmla="*/ 18910 h 683590"/>
                <a:gd name="connsiteX3" fmla="*/ 1 w 574175"/>
                <a:gd name="connsiteY3" fmla="*/ 18911 h 683590"/>
                <a:gd name="connsiteX4" fmla="*/ 1 w 574175"/>
                <a:gd name="connsiteY4" fmla="*/ 664679 h 683590"/>
                <a:gd name="connsiteX5" fmla="*/ 18557 w 574175"/>
                <a:gd name="connsiteY5" fmla="*/ 683590 h 683590"/>
                <a:gd name="connsiteX6" fmla="*/ 18558 w 574175"/>
                <a:gd name="connsiteY6" fmla="*/ 683590 h 683590"/>
                <a:gd name="connsiteX7" fmla="*/ 555202 w 574175"/>
                <a:gd name="connsiteY7" fmla="*/ 683590 h 683590"/>
                <a:gd name="connsiteX8" fmla="*/ 574175 w 574175"/>
                <a:gd name="connsiteY8" fmla="*/ 664818 h 683590"/>
                <a:gd name="connsiteX9" fmla="*/ 574175 w 574175"/>
                <a:gd name="connsiteY9" fmla="*/ 664679 h 683590"/>
                <a:gd name="connsiteX10" fmla="*/ 574175 w 574175"/>
                <a:gd name="connsiteY10" fmla="*/ 165196 h 683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4175" h="683590">
                  <a:moveTo>
                    <a:pt x="414359" y="0"/>
                  </a:moveTo>
                  <a:lnTo>
                    <a:pt x="18558" y="0"/>
                  </a:lnTo>
                  <a:cubicBezTo>
                    <a:pt x="8233" y="76"/>
                    <a:pt x="-76" y="8543"/>
                    <a:pt x="1" y="18910"/>
                  </a:cubicBezTo>
                  <a:cubicBezTo>
                    <a:pt x="1" y="18911"/>
                    <a:pt x="1" y="18911"/>
                    <a:pt x="1" y="18911"/>
                  </a:cubicBezTo>
                  <a:lnTo>
                    <a:pt x="1" y="664679"/>
                  </a:lnTo>
                  <a:cubicBezTo>
                    <a:pt x="-76" y="675046"/>
                    <a:pt x="8232" y="683513"/>
                    <a:pt x="18557" y="683590"/>
                  </a:cubicBezTo>
                  <a:cubicBezTo>
                    <a:pt x="18557" y="683590"/>
                    <a:pt x="18558" y="683590"/>
                    <a:pt x="18558" y="683590"/>
                  </a:cubicBezTo>
                  <a:lnTo>
                    <a:pt x="555202" y="683590"/>
                  </a:lnTo>
                  <a:cubicBezTo>
                    <a:pt x="565604" y="683666"/>
                    <a:pt x="574097" y="675262"/>
                    <a:pt x="574175" y="664818"/>
                  </a:cubicBezTo>
                  <a:cubicBezTo>
                    <a:pt x="574175" y="664772"/>
                    <a:pt x="574175" y="664724"/>
                    <a:pt x="574175" y="664679"/>
                  </a:cubicBezTo>
                  <a:lnTo>
                    <a:pt x="574175" y="165196"/>
                  </a:lnTo>
                  <a:close/>
                </a:path>
              </a:pathLst>
            </a:custGeom>
            <a:solidFill>
              <a:srgbClr val="005252"/>
            </a:solidFill>
            <a:ln w="1370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9" name="Freeform 49">
              <a:extLst>
                <a:ext uri="{FF2B5EF4-FFF2-40B4-BE49-F238E27FC236}">
                  <a16:creationId xmlns:a16="http://schemas.microsoft.com/office/drawing/2014/main" id="{50C20A0E-1775-48E1-8EF5-73F7C0444584}"/>
                </a:ext>
              </a:extLst>
            </p:cNvPr>
            <p:cNvSpPr/>
            <p:nvPr/>
          </p:nvSpPr>
          <p:spPr>
            <a:xfrm>
              <a:off x="8866796" y="1635023"/>
              <a:ext cx="163832" cy="160886"/>
            </a:xfrm>
            <a:custGeom>
              <a:avLst/>
              <a:gdLst>
                <a:gd name="connsiteX0" fmla="*/ 163832 w 163832"/>
                <a:gd name="connsiteY0" fmla="*/ 160886 h 160886"/>
                <a:gd name="connsiteX1" fmla="*/ 9279 w 163832"/>
                <a:gd name="connsiteY1" fmla="*/ 160886 h 160886"/>
                <a:gd name="connsiteX2" fmla="*/ 0 w 163832"/>
                <a:gd name="connsiteY2" fmla="*/ 151849 h 160886"/>
                <a:gd name="connsiteX3" fmla="*/ 0 w 163832"/>
                <a:gd name="connsiteY3" fmla="*/ 151847 h 160886"/>
                <a:gd name="connsiteX4" fmla="*/ 0 w 163832"/>
                <a:gd name="connsiteY4" fmla="*/ 0 h 1608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3832" h="160886">
                  <a:moveTo>
                    <a:pt x="163832" y="160886"/>
                  </a:moveTo>
                  <a:lnTo>
                    <a:pt x="9279" y="160886"/>
                  </a:lnTo>
                  <a:cubicBezTo>
                    <a:pt x="4231" y="160963"/>
                    <a:pt x="78" y="156917"/>
                    <a:pt x="0" y="151849"/>
                  </a:cubicBezTo>
                  <a:cubicBezTo>
                    <a:pt x="0" y="151848"/>
                    <a:pt x="0" y="151848"/>
                    <a:pt x="0" y="15184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BDA6"/>
            </a:solidFill>
            <a:ln w="1370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FA7DBC83-4D09-46FE-93D9-FEE516CEB812}"/>
                </a:ext>
              </a:extLst>
            </p:cNvPr>
            <p:cNvSpPr/>
            <p:nvPr/>
          </p:nvSpPr>
          <p:spPr>
            <a:xfrm>
              <a:off x="8518219" y="1867244"/>
              <a:ext cx="107467" cy="107905"/>
            </a:xfrm>
            <a:custGeom>
              <a:avLst/>
              <a:gdLst>
                <a:gd name="connsiteX0" fmla="*/ 0 w 107467"/>
                <a:gd name="connsiteY0" fmla="*/ 0 h 107905"/>
                <a:gd name="connsiteX1" fmla="*/ 107467 w 107467"/>
                <a:gd name="connsiteY1" fmla="*/ 0 h 107905"/>
                <a:gd name="connsiteX2" fmla="*/ 107467 w 107467"/>
                <a:gd name="connsiteY2" fmla="*/ 107906 h 107905"/>
                <a:gd name="connsiteX3" fmla="*/ 0 w 107467"/>
                <a:gd name="connsiteY3" fmla="*/ 107906 h 107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7467" h="107905">
                  <a:moveTo>
                    <a:pt x="0" y="0"/>
                  </a:moveTo>
                  <a:lnTo>
                    <a:pt x="107467" y="0"/>
                  </a:lnTo>
                  <a:lnTo>
                    <a:pt x="107467" y="107906"/>
                  </a:lnTo>
                  <a:lnTo>
                    <a:pt x="0" y="107906"/>
                  </a:lnTo>
                  <a:close/>
                </a:path>
              </a:pathLst>
            </a:custGeom>
            <a:solidFill>
              <a:srgbClr val="00BDA6"/>
            </a:solidFill>
            <a:ln w="1370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1" name="Freeform 51">
              <a:extLst>
                <a:ext uri="{FF2B5EF4-FFF2-40B4-BE49-F238E27FC236}">
                  <a16:creationId xmlns:a16="http://schemas.microsoft.com/office/drawing/2014/main" id="{009FA04B-1A77-4826-BEBF-001AD9E07078}"/>
                </a:ext>
              </a:extLst>
            </p:cNvPr>
            <p:cNvSpPr/>
            <p:nvPr/>
          </p:nvSpPr>
          <p:spPr>
            <a:xfrm>
              <a:off x="8525282" y="1880593"/>
              <a:ext cx="107605" cy="88855"/>
            </a:xfrm>
            <a:custGeom>
              <a:avLst/>
              <a:gdLst>
                <a:gd name="connsiteX0" fmla="*/ 107606 w 107605"/>
                <a:gd name="connsiteY0" fmla="*/ 19189 h 88855"/>
                <a:gd name="connsiteX1" fmla="*/ 39054 w 107605"/>
                <a:gd name="connsiteY1" fmla="*/ 88856 h 88855"/>
                <a:gd name="connsiteX2" fmla="*/ 0 w 107605"/>
                <a:gd name="connsiteY2" fmla="*/ 49086 h 88855"/>
                <a:gd name="connsiteX3" fmla="*/ 18973 w 107605"/>
                <a:gd name="connsiteY3" fmla="*/ 29758 h 88855"/>
                <a:gd name="connsiteX4" fmla="*/ 39054 w 107605"/>
                <a:gd name="connsiteY4" fmla="*/ 50338 h 88855"/>
                <a:gd name="connsiteX5" fmla="*/ 88633 w 107605"/>
                <a:gd name="connsiteY5" fmla="*/ 0 h 88855"/>
                <a:gd name="connsiteX6" fmla="*/ 107606 w 107605"/>
                <a:gd name="connsiteY6" fmla="*/ 19189 h 88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7605" h="88855">
                  <a:moveTo>
                    <a:pt x="107606" y="19189"/>
                  </a:moveTo>
                  <a:lnTo>
                    <a:pt x="39054" y="88856"/>
                  </a:lnTo>
                  <a:lnTo>
                    <a:pt x="0" y="49086"/>
                  </a:lnTo>
                  <a:lnTo>
                    <a:pt x="18973" y="29758"/>
                  </a:lnTo>
                  <a:lnTo>
                    <a:pt x="39054" y="50338"/>
                  </a:lnTo>
                  <a:lnTo>
                    <a:pt x="88633" y="0"/>
                  </a:lnTo>
                  <a:lnTo>
                    <a:pt x="107606" y="19189"/>
                  </a:lnTo>
                  <a:close/>
                </a:path>
              </a:pathLst>
            </a:custGeom>
            <a:solidFill>
              <a:srgbClr val="FFFFFF"/>
            </a:solidFill>
            <a:ln w="1370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2" name="Freeform 52">
              <a:extLst>
                <a:ext uri="{FF2B5EF4-FFF2-40B4-BE49-F238E27FC236}">
                  <a16:creationId xmlns:a16="http://schemas.microsoft.com/office/drawing/2014/main" id="{50A6E1A5-76EB-4F98-8145-0AF16214FA83}"/>
                </a:ext>
              </a:extLst>
            </p:cNvPr>
            <p:cNvSpPr/>
            <p:nvPr/>
          </p:nvSpPr>
          <p:spPr>
            <a:xfrm>
              <a:off x="8518219" y="2083751"/>
              <a:ext cx="107467" cy="107905"/>
            </a:xfrm>
            <a:custGeom>
              <a:avLst/>
              <a:gdLst>
                <a:gd name="connsiteX0" fmla="*/ 0 w 107467"/>
                <a:gd name="connsiteY0" fmla="*/ 0 h 107905"/>
                <a:gd name="connsiteX1" fmla="*/ 107467 w 107467"/>
                <a:gd name="connsiteY1" fmla="*/ 0 h 107905"/>
                <a:gd name="connsiteX2" fmla="*/ 107467 w 107467"/>
                <a:gd name="connsiteY2" fmla="*/ 107906 h 107905"/>
                <a:gd name="connsiteX3" fmla="*/ 0 w 107467"/>
                <a:gd name="connsiteY3" fmla="*/ 107906 h 107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7467" h="107905">
                  <a:moveTo>
                    <a:pt x="0" y="0"/>
                  </a:moveTo>
                  <a:lnTo>
                    <a:pt x="107467" y="0"/>
                  </a:lnTo>
                  <a:lnTo>
                    <a:pt x="107467" y="107906"/>
                  </a:lnTo>
                  <a:lnTo>
                    <a:pt x="0" y="107906"/>
                  </a:lnTo>
                  <a:close/>
                </a:path>
              </a:pathLst>
            </a:custGeom>
            <a:solidFill>
              <a:srgbClr val="00BDA6"/>
            </a:solidFill>
            <a:ln w="1370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3" name="Freeform 92">
              <a:extLst>
                <a:ext uri="{FF2B5EF4-FFF2-40B4-BE49-F238E27FC236}">
                  <a16:creationId xmlns:a16="http://schemas.microsoft.com/office/drawing/2014/main" id="{F8542B22-D9CF-45C8-9A70-04D5957FE3B6}"/>
                </a:ext>
              </a:extLst>
            </p:cNvPr>
            <p:cNvSpPr/>
            <p:nvPr/>
          </p:nvSpPr>
          <p:spPr>
            <a:xfrm>
              <a:off x="8525282" y="2097100"/>
              <a:ext cx="107605" cy="88855"/>
            </a:xfrm>
            <a:custGeom>
              <a:avLst/>
              <a:gdLst>
                <a:gd name="connsiteX0" fmla="*/ 107606 w 107605"/>
                <a:gd name="connsiteY0" fmla="*/ 19189 h 88855"/>
                <a:gd name="connsiteX1" fmla="*/ 39054 w 107605"/>
                <a:gd name="connsiteY1" fmla="*/ 88856 h 88855"/>
                <a:gd name="connsiteX2" fmla="*/ 0 w 107605"/>
                <a:gd name="connsiteY2" fmla="*/ 49086 h 88855"/>
                <a:gd name="connsiteX3" fmla="*/ 18973 w 107605"/>
                <a:gd name="connsiteY3" fmla="*/ 29758 h 88855"/>
                <a:gd name="connsiteX4" fmla="*/ 39054 w 107605"/>
                <a:gd name="connsiteY4" fmla="*/ 50338 h 88855"/>
                <a:gd name="connsiteX5" fmla="*/ 88633 w 107605"/>
                <a:gd name="connsiteY5" fmla="*/ 0 h 88855"/>
                <a:gd name="connsiteX6" fmla="*/ 107606 w 107605"/>
                <a:gd name="connsiteY6" fmla="*/ 19189 h 88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7605" h="88855">
                  <a:moveTo>
                    <a:pt x="107606" y="19189"/>
                  </a:moveTo>
                  <a:lnTo>
                    <a:pt x="39054" y="88856"/>
                  </a:lnTo>
                  <a:lnTo>
                    <a:pt x="0" y="49086"/>
                  </a:lnTo>
                  <a:lnTo>
                    <a:pt x="18973" y="29758"/>
                  </a:lnTo>
                  <a:lnTo>
                    <a:pt x="39054" y="50338"/>
                  </a:lnTo>
                  <a:lnTo>
                    <a:pt x="88633" y="0"/>
                  </a:lnTo>
                  <a:lnTo>
                    <a:pt x="107606" y="19189"/>
                  </a:lnTo>
                  <a:close/>
                </a:path>
              </a:pathLst>
            </a:custGeom>
            <a:solidFill>
              <a:srgbClr val="FFFFFF"/>
            </a:solidFill>
            <a:ln w="1370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4" name="Freeform 93">
              <a:extLst>
                <a:ext uri="{FF2B5EF4-FFF2-40B4-BE49-F238E27FC236}">
                  <a16:creationId xmlns:a16="http://schemas.microsoft.com/office/drawing/2014/main" id="{542CAB90-B302-4CEC-9EA6-7512154A3D18}"/>
                </a:ext>
              </a:extLst>
            </p:cNvPr>
            <p:cNvSpPr/>
            <p:nvPr/>
          </p:nvSpPr>
          <p:spPr>
            <a:xfrm>
              <a:off x="8670003" y="1907291"/>
              <a:ext cx="294981" cy="27810"/>
            </a:xfrm>
            <a:custGeom>
              <a:avLst/>
              <a:gdLst>
                <a:gd name="connsiteX0" fmla="*/ 0 w 294981"/>
                <a:gd name="connsiteY0" fmla="*/ 0 h 27810"/>
                <a:gd name="connsiteX1" fmla="*/ 294981 w 294981"/>
                <a:gd name="connsiteY1" fmla="*/ 0 h 27810"/>
                <a:gd name="connsiteX2" fmla="*/ 294981 w 294981"/>
                <a:gd name="connsiteY2" fmla="*/ 27811 h 27810"/>
                <a:gd name="connsiteX3" fmla="*/ 0 w 294981"/>
                <a:gd name="connsiteY3" fmla="*/ 27811 h 27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981" h="27810">
                  <a:moveTo>
                    <a:pt x="0" y="0"/>
                  </a:moveTo>
                  <a:lnTo>
                    <a:pt x="294981" y="0"/>
                  </a:lnTo>
                  <a:lnTo>
                    <a:pt x="294981" y="27811"/>
                  </a:lnTo>
                  <a:lnTo>
                    <a:pt x="0" y="27811"/>
                  </a:lnTo>
                  <a:close/>
                </a:path>
              </a:pathLst>
            </a:custGeom>
            <a:solidFill>
              <a:srgbClr val="FFFFFF"/>
            </a:solidFill>
            <a:ln w="1370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5" name="Freeform 94">
              <a:extLst>
                <a:ext uri="{FF2B5EF4-FFF2-40B4-BE49-F238E27FC236}">
                  <a16:creationId xmlns:a16="http://schemas.microsoft.com/office/drawing/2014/main" id="{5A2B6E11-5A53-467E-B690-F6ACEC572B28}"/>
                </a:ext>
              </a:extLst>
            </p:cNvPr>
            <p:cNvSpPr/>
            <p:nvPr/>
          </p:nvSpPr>
          <p:spPr>
            <a:xfrm>
              <a:off x="8670003" y="2123799"/>
              <a:ext cx="294981" cy="27810"/>
            </a:xfrm>
            <a:custGeom>
              <a:avLst/>
              <a:gdLst>
                <a:gd name="connsiteX0" fmla="*/ 0 w 294981"/>
                <a:gd name="connsiteY0" fmla="*/ 0 h 27810"/>
                <a:gd name="connsiteX1" fmla="*/ 294981 w 294981"/>
                <a:gd name="connsiteY1" fmla="*/ 0 h 27810"/>
                <a:gd name="connsiteX2" fmla="*/ 294981 w 294981"/>
                <a:gd name="connsiteY2" fmla="*/ 27811 h 27810"/>
                <a:gd name="connsiteX3" fmla="*/ 0 w 294981"/>
                <a:gd name="connsiteY3" fmla="*/ 27811 h 27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981" h="27810">
                  <a:moveTo>
                    <a:pt x="0" y="0"/>
                  </a:moveTo>
                  <a:lnTo>
                    <a:pt x="294981" y="0"/>
                  </a:lnTo>
                  <a:lnTo>
                    <a:pt x="294981" y="27811"/>
                  </a:lnTo>
                  <a:lnTo>
                    <a:pt x="0" y="27811"/>
                  </a:lnTo>
                  <a:close/>
                </a:path>
              </a:pathLst>
            </a:custGeom>
            <a:solidFill>
              <a:srgbClr val="FFFFFF"/>
            </a:solidFill>
            <a:ln w="1370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031" name="Graphic 13">
            <a:extLst>
              <a:ext uri="{FF2B5EF4-FFF2-40B4-BE49-F238E27FC236}">
                <a16:creationId xmlns:a16="http://schemas.microsoft.com/office/drawing/2014/main" id="{EFE14D7F-B409-4B1B-8120-E771026FAAC0}"/>
              </a:ext>
            </a:extLst>
          </p:cNvPr>
          <p:cNvGrpSpPr/>
          <p:nvPr/>
        </p:nvGrpSpPr>
        <p:grpSpPr>
          <a:xfrm>
            <a:off x="225166" y="6479901"/>
            <a:ext cx="584058" cy="451479"/>
            <a:chOff x="238205" y="6671671"/>
            <a:chExt cx="584058" cy="451479"/>
          </a:xfrm>
        </p:grpSpPr>
        <p:sp>
          <p:nvSpPr>
            <p:cNvPr id="1032" name="Freeform: Shape 1031">
              <a:extLst>
                <a:ext uri="{FF2B5EF4-FFF2-40B4-BE49-F238E27FC236}">
                  <a16:creationId xmlns:a16="http://schemas.microsoft.com/office/drawing/2014/main" id="{1D0975BE-5888-44AA-9F7F-FD2E68B601DD}"/>
                </a:ext>
              </a:extLst>
            </p:cNvPr>
            <p:cNvSpPr/>
            <p:nvPr/>
          </p:nvSpPr>
          <p:spPr>
            <a:xfrm>
              <a:off x="238205" y="6671671"/>
              <a:ext cx="584058" cy="375732"/>
            </a:xfrm>
            <a:custGeom>
              <a:avLst/>
              <a:gdLst>
                <a:gd name="connsiteX0" fmla="*/ 565479 w 584058"/>
                <a:gd name="connsiteY0" fmla="*/ 0 h 375732"/>
                <a:gd name="connsiteX1" fmla="*/ 584059 w 584058"/>
                <a:gd name="connsiteY1" fmla="*/ 0 h 375732"/>
                <a:gd name="connsiteX2" fmla="*/ 584059 w 584058"/>
                <a:gd name="connsiteY2" fmla="*/ 375733 h 375732"/>
                <a:gd name="connsiteX3" fmla="*/ 565479 w 584058"/>
                <a:gd name="connsiteY3" fmla="*/ 375733 h 375732"/>
                <a:gd name="connsiteX4" fmla="*/ 18579 w 584058"/>
                <a:gd name="connsiteY4" fmla="*/ 375733 h 375732"/>
                <a:gd name="connsiteX5" fmla="*/ 0 w 584058"/>
                <a:gd name="connsiteY5" fmla="*/ 375733 h 375732"/>
                <a:gd name="connsiteX6" fmla="*/ 0 w 584058"/>
                <a:gd name="connsiteY6" fmla="*/ 0 h 375732"/>
                <a:gd name="connsiteX7" fmla="*/ 18579 w 584058"/>
                <a:gd name="connsiteY7" fmla="*/ 0 h 375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84058" h="375732">
                  <a:moveTo>
                    <a:pt x="565479" y="0"/>
                  </a:moveTo>
                  <a:cubicBezTo>
                    <a:pt x="575740" y="0"/>
                    <a:pt x="584059" y="0"/>
                    <a:pt x="584059" y="0"/>
                  </a:cubicBezTo>
                  <a:lnTo>
                    <a:pt x="584059" y="375733"/>
                  </a:lnTo>
                  <a:cubicBezTo>
                    <a:pt x="584059" y="375733"/>
                    <a:pt x="575740" y="375733"/>
                    <a:pt x="565479" y="375733"/>
                  </a:cubicBezTo>
                  <a:lnTo>
                    <a:pt x="18579" y="375733"/>
                  </a:lnTo>
                  <a:cubicBezTo>
                    <a:pt x="8318" y="375733"/>
                    <a:pt x="0" y="375733"/>
                    <a:pt x="0" y="375733"/>
                  </a:cubicBezTo>
                  <a:lnTo>
                    <a:pt x="0" y="0"/>
                  </a:lnTo>
                  <a:cubicBezTo>
                    <a:pt x="0" y="0"/>
                    <a:pt x="8318" y="0"/>
                    <a:pt x="18579" y="0"/>
                  </a:cubicBezTo>
                  <a:close/>
                </a:path>
              </a:pathLst>
            </a:custGeom>
            <a:solidFill>
              <a:srgbClr val="005252"/>
            </a:solidFill>
            <a:ln w="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3" name="Freeform: Shape 1032">
              <a:extLst>
                <a:ext uri="{FF2B5EF4-FFF2-40B4-BE49-F238E27FC236}">
                  <a16:creationId xmlns:a16="http://schemas.microsoft.com/office/drawing/2014/main" id="{75851DB8-FAFB-41C1-BF05-E69104443AFF}"/>
                </a:ext>
              </a:extLst>
            </p:cNvPr>
            <p:cNvSpPr/>
            <p:nvPr/>
          </p:nvSpPr>
          <p:spPr>
            <a:xfrm>
              <a:off x="263807" y="6702512"/>
              <a:ext cx="532880" cy="284252"/>
            </a:xfrm>
            <a:custGeom>
              <a:avLst/>
              <a:gdLst>
                <a:gd name="connsiteX0" fmla="*/ 525621 w 532880"/>
                <a:gd name="connsiteY0" fmla="*/ 0 h 284252"/>
                <a:gd name="connsiteX1" fmla="*/ 532880 w 532880"/>
                <a:gd name="connsiteY1" fmla="*/ 0 h 284252"/>
                <a:gd name="connsiteX2" fmla="*/ 532880 w 532880"/>
                <a:gd name="connsiteY2" fmla="*/ 284252 h 284252"/>
                <a:gd name="connsiteX3" fmla="*/ 525621 w 532880"/>
                <a:gd name="connsiteY3" fmla="*/ 284252 h 284252"/>
                <a:gd name="connsiteX4" fmla="*/ 7259 w 532880"/>
                <a:gd name="connsiteY4" fmla="*/ 284252 h 284252"/>
                <a:gd name="connsiteX5" fmla="*/ 0 w 532880"/>
                <a:gd name="connsiteY5" fmla="*/ 284252 h 284252"/>
                <a:gd name="connsiteX6" fmla="*/ 0 w 532880"/>
                <a:gd name="connsiteY6" fmla="*/ 0 h 284252"/>
                <a:gd name="connsiteX7" fmla="*/ 7259 w 532880"/>
                <a:gd name="connsiteY7" fmla="*/ 0 h 2842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2880" h="284252">
                  <a:moveTo>
                    <a:pt x="525621" y="0"/>
                  </a:moveTo>
                  <a:cubicBezTo>
                    <a:pt x="529630" y="0"/>
                    <a:pt x="532880" y="0"/>
                    <a:pt x="532880" y="0"/>
                  </a:cubicBezTo>
                  <a:lnTo>
                    <a:pt x="532880" y="284252"/>
                  </a:lnTo>
                  <a:cubicBezTo>
                    <a:pt x="532880" y="284252"/>
                    <a:pt x="529630" y="284252"/>
                    <a:pt x="525621" y="284252"/>
                  </a:cubicBezTo>
                  <a:lnTo>
                    <a:pt x="7259" y="284252"/>
                  </a:lnTo>
                  <a:cubicBezTo>
                    <a:pt x="3250" y="284252"/>
                    <a:pt x="0" y="284252"/>
                    <a:pt x="0" y="284252"/>
                  </a:cubicBezTo>
                  <a:lnTo>
                    <a:pt x="0" y="0"/>
                  </a:lnTo>
                  <a:cubicBezTo>
                    <a:pt x="0" y="0"/>
                    <a:pt x="3250" y="0"/>
                    <a:pt x="7259" y="0"/>
                  </a:cubicBezTo>
                  <a:close/>
                </a:path>
              </a:pathLst>
            </a:custGeom>
            <a:solidFill>
              <a:srgbClr val="FFFFFF"/>
            </a:solidFill>
            <a:ln w="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4" name="Freeform: Shape 1033">
              <a:extLst>
                <a:ext uri="{FF2B5EF4-FFF2-40B4-BE49-F238E27FC236}">
                  <a16:creationId xmlns:a16="http://schemas.microsoft.com/office/drawing/2014/main" id="{98FDB828-5200-4DCE-BBB1-736C15824825}"/>
                </a:ext>
              </a:extLst>
            </p:cNvPr>
            <p:cNvSpPr/>
            <p:nvPr/>
          </p:nvSpPr>
          <p:spPr>
            <a:xfrm>
              <a:off x="434192" y="7047403"/>
              <a:ext cx="191113" cy="75720"/>
            </a:xfrm>
            <a:custGeom>
              <a:avLst/>
              <a:gdLst>
                <a:gd name="connsiteX0" fmla="*/ 191114 w 191113"/>
                <a:gd name="connsiteY0" fmla="*/ 75721 h 75720"/>
                <a:gd name="connsiteX1" fmla="*/ 0 w 191113"/>
                <a:gd name="connsiteY1" fmla="*/ 75721 h 75720"/>
                <a:gd name="connsiteX2" fmla="*/ 35586 w 191113"/>
                <a:gd name="connsiteY2" fmla="*/ 0 h 75720"/>
                <a:gd name="connsiteX3" fmla="*/ 156497 w 191113"/>
                <a:gd name="connsiteY3" fmla="*/ 0 h 75720"/>
                <a:gd name="connsiteX4" fmla="*/ 191114 w 191113"/>
                <a:gd name="connsiteY4" fmla="*/ 75721 h 75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1113" h="75720">
                  <a:moveTo>
                    <a:pt x="191114" y="75721"/>
                  </a:moveTo>
                  <a:lnTo>
                    <a:pt x="0" y="75721"/>
                  </a:lnTo>
                  <a:lnTo>
                    <a:pt x="35586" y="0"/>
                  </a:lnTo>
                  <a:lnTo>
                    <a:pt x="156497" y="0"/>
                  </a:lnTo>
                  <a:lnTo>
                    <a:pt x="191114" y="75721"/>
                  </a:lnTo>
                  <a:close/>
                </a:path>
              </a:pathLst>
            </a:custGeom>
            <a:solidFill>
              <a:srgbClr val="00BDA6"/>
            </a:solidFill>
            <a:ln w="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5" name="Freeform: Shape 1034">
              <a:extLst>
                <a:ext uri="{FF2B5EF4-FFF2-40B4-BE49-F238E27FC236}">
                  <a16:creationId xmlns:a16="http://schemas.microsoft.com/office/drawing/2014/main" id="{166A4D72-B278-4E2C-BFBC-31A75162E0F7}"/>
                </a:ext>
              </a:extLst>
            </p:cNvPr>
            <p:cNvSpPr/>
            <p:nvPr/>
          </p:nvSpPr>
          <p:spPr>
            <a:xfrm>
              <a:off x="409821" y="7105668"/>
              <a:ext cx="237915" cy="17482"/>
            </a:xfrm>
            <a:custGeom>
              <a:avLst/>
              <a:gdLst>
                <a:gd name="connsiteX0" fmla="*/ 0 w 237915"/>
                <a:gd name="connsiteY0" fmla="*/ 0 h 17482"/>
                <a:gd name="connsiteX1" fmla="*/ 237916 w 237915"/>
                <a:gd name="connsiteY1" fmla="*/ 0 h 17482"/>
                <a:gd name="connsiteX2" fmla="*/ 237916 w 237915"/>
                <a:gd name="connsiteY2" fmla="*/ 17482 h 17482"/>
                <a:gd name="connsiteX3" fmla="*/ 0 w 237915"/>
                <a:gd name="connsiteY3" fmla="*/ 17482 h 17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7915" h="17482">
                  <a:moveTo>
                    <a:pt x="0" y="0"/>
                  </a:moveTo>
                  <a:lnTo>
                    <a:pt x="237916" y="0"/>
                  </a:lnTo>
                  <a:lnTo>
                    <a:pt x="237916" y="17482"/>
                  </a:lnTo>
                  <a:lnTo>
                    <a:pt x="0" y="17482"/>
                  </a:lnTo>
                  <a:close/>
                </a:path>
              </a:pathLst>
            </a:custGeom>
            <a:solidFill>
              <a:srgbClr val="005252"/>
            </a:solidFill>
            <a:ln w="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6" name="Freeform: Shape 1035">
              <a:extLst>
                <a:ext uri="{FF2B5EF4-FFF2-40B4-BE49-F238E27FC236}">
                  <a16:creationId xmlns:a16="http://schemas.microsoft.com/office/drawing/2014/main" id="{D83AE5DF-C536-4385-8618-5A903D380EE5}"/>
                </a:ext>
              </a:extLst>
            </p:cNvPr>
            <p:cNvSpPr/>
            <p:nvPr/>
          </p:nvSpPr>
          <p:spPr>
            <a:xfrm>
              <a:off x="621546" y="6885967"/>
              <a:ext cx="85622" cy="112625"/>
            </a:xfrm>
            <a:custGeom>
              <a:avLst/>
              <a:gdLst>
                <a:gd name="connsiteX0" fmla="*/ 28524 w 85622"/>
                <a:gd name="connsiteY0" fmla="*/ 79245 h 112625"/>
                <a:gd name="connsiteX1" fmla="*/ 20086 w 85622"/>
                <a:gd name="connsiteY1" fmla="*/ 85533 h 112625"/>
                <a:gd name="connsiteX2" fmla="*/ 6826 w 85622"/>
                <a:gd name="connsiteY2" fmla="*/ 95422 h 112625"/>
                <a:gd name="connsiteX3" fmla="*/ 2345 w 85622"/>
                <a:gd name="connsiteY3" fmla="*/ 96022 h 112625"/>
                <a:gd name="connsiteX4" fmla="*/ 13 w 85622"/>
                <a:gd name="connsiteY4" fmla="*/ 92056 h 112625"/>
                <a:gd name="connsiteX5" fmla="*/ 13 w 85622"/>
                <a:gd name="connsiteY5" fmla="*/ 4359 h 112625"/>
                <a:gd name="connsiteX6" fmla="*/ 3909 w 85622"/>
                <a:gd name="connsiteY6" fmla="*/ 7 h 112625"/>
                <a:gd name="connsiteX7" fmla="*/ 6747 w 85622"/>
                <a:gd name="connsiteY7" fmla="*/ 915 h 112625"/>
                <a:gd name="connsiteX8" fmla="*/ 62459 w 85622"/>
                <a:gd name="connsiteY8" fmla="*/ 36792 h 112625"/>
                <a:gd name="connsiteX9" fmla="*/ 83607 w 85622"/>
                <a:gd name="connsiteY9" fmla="*/ 50439 h 112625"/>
                <a:gd name="connsiteX10" fmla="*/ 85179 w 85622"/>
                <a:gd name="connsiteY10" fmla="*/ 55788 h 112625"/>
                <a:gd name="connsiteX11" fmla="*/ 82113 w 85622"/>
                <a:gd name="connsiteY11" fmla="*/ 58084 h 112625"/>
                <a:gd name="connsiteX12" fmla="*/ 58529 w 85622"/>
                <a:gd name="connsiteY12" fmla="*/ 64659 h 112625"/>
                <a:gd name="connsiteX13" fmla="*/ 57402 w 85622"/>
                <a:gd name="connsiteY13" fmla="*/ 65024 h 112625"/>
                <a:gd name="connsiteX14" fmla="*/ 60651 w 85622"/>
                <a:gd name="connsiteY14" fmla="*/ 70243 h 112625"/>
                <a:gd name="connsiteX15" fmla="*/ 75903 w 85622"/>
                <a:gd name="connsiteY15" fmla="*/ 94170 h 112625"/>
                <a:gd name="connsiteX16" fmla="*/ 75069 w 85622"/>
                <a:gd name="connsiteY16" fmla="*/ 99978 h 112625"/>
                <a:gd name="connsiteX17" fmla="*/ 74357 w 85622"/>
                <a:gd name="connsiteY17" fmla="*/ 100406 h 112625"/>
                <a:gd name="connsiteX18" fmla="*/ 54493 w 85622"/>
                <a:gd name="connsiteY18" fmla="*/ 111861 h 112625"/>
                <a:gd name="connsiteX19" fmla="*/ 48717 w 85622"/>
                <a:gd name="connsiteY19" fmla="*/ 110895 h 112625"/>
                <a:gd name="connsiteX20" fmla="*/ 48387 w 85622"/>
                <a:gd name="connsiteY20" fmla="*/ 110347 h 112625"/>
                <a:gd name="connsiteX21" fmla="*/ 29179 w 85622"/>
                <a:gd name="connsiteY21" fmla="*/ 80367 h 112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85622" h="112625">
                  <a:moveTo>
                    <a:pt x="28524" y="79245"/>
                  </a:moveTo>
                  <a:cubicBezTo>
                    <a:pt x="25694" y="81384"/>
                    <a:pt x="22890" y="83446"/>
                    <a:pt x="20086" y="85533"/>
                  </a:cubicBezTo>
                  <a:lnTo>
                    <a:pt x="6826" y="95422"/>
                  </a:lnTo>
                  <a:cubicBezTo>
                    <a:pt x="5589" y="96503"/>
                    <a:pt x="3823" y="96737"/>
                    <a:pt x="2345" y="96022"/>
                  </a:cubicBezTo>
                  <a:cubicBezTo>
                    <a:pt x="809" y="95318"/>
                    <a:pt x="-121" y="93734"/>
                    <a:pt x="13" y="92056"/>
                  </a:cubicBezTo>
                  <a:lnTo>
                    <a:pt x="13" y="4359"/>
                  </a:lnTo>
                  <a:cubicBezTo>
                    <a:pt x="-118" y="2086"/>
                    <a:pt x="1627" y="138"/>
                    <a:pt x="3909" y="7"/>
                  </a:cubicBezTo>
                  <a:cubicBezTo>
                    <a:pt x="4934" y="-52"/>
                    <a:pt x="5948" y="272"/>
                    <a:pt x="6747" y="915"/>
                  </a:cubicBezTo>
                  <a:lnTo>
                    <a:pt x="62459" y="36792"/>
                  </a:lnTo>
                  <a:lnTo>
                    <a:pt x="83607" y="50439"/>
                  </a:lnTo>
                  <a:cubicBezTo>
                    <a:pt x="85467" y="51529"/>
                    <a:pt x="86157" y="53870"/>
                    <a:pt x="85179" y="55788"/>
                  </a:cubicBezTo>
                  <a:cubicBezTo>
                    <a:pt x="84558" y="56975"/>
                    <a:pt x="83431" y="57818"/>
                    <a:pt x="82113" y="58084"/>
                  </a:cubicBezTo>
                  <a:lnTo>
                    <a:pt x="58529" y="64659"/>
                  </a:lnTo>
                  <a:lnTo>
                    <a:pt x="57402" y="65024"/>
                  </a:lnTo>
                  <a:lnTo>
                    <a:pt x="60651" y="70243"/>
                  </a:lnTo>
                  <a:lnTo>
                    <a:pt x="75903" y="94170"/>
                  </a:lnTo>
                  <a:cubicBezTo>
                    <a:pt x="77284" y="96004"/>
                    <a:pt x="76909" y="98603"/>
                    <a:pt x="75069" y="99978"/>
                  </a:cubicBezTo>
                  <a:cubicBezTo>
                    <a:pt x="74847" y="100145"/>
                    <a:pt x="74608" y="100289"/>
                    <a:pt x="74357" y="100406"/>
                  </a:cubicBezTo>
                  <a:cubicBezTo>
                    <a:pt x="67753" y="104249"/>
                    <a:pt x="61131" y="108069"/>
                    <a:pt x="54493" y="111861"/>
                  </a:cubicBezTo>
                  <a:cubicBezTo>
                    <a:pt x="52630" y="113181"/>
                    <a:pt x="50046" y="112750"/>
                    <a:pt x="48717" y="110895"/>
                  </a:cubicBezTo>
                  <a:cubicBezTo>
                    <a:pt x="48594" y="110720"/>
                    <a:pt x="48484" y="110538"/>
                    <a:pt x="48387" y="110347"/>
                  </a:cubicBezTo>
                  <a:cubicBezTo>
                    <a:pt x="41959" y="100346"/>
                    <a:pt x="35555" y="90353"/>
                    <a:pt x="29179" y="80367"/>
                  </a:cubicBezTo>
                  <a:close/>
                </a:path>
              </a:pathLst>
            </a:custGeom>
            <a:solidFill>
              <a:srgbClr val="00BDA6"/>
            </a:solidFill>
            <a:ln w="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7" name="Freeform: Shape 1036">
              <a:extLst>
                <a:ext uri="{FF2B5EF4-FFF2-40B4-BE49-F238E27FC236}">
                  <a16:creationId xmlns:a16="http://schemas.microsoft.com/office/drawing/2014/main" id="{36A98A06-6E9E-4431-A78E-ECC8EB1FB3F2}"/>
                </a:ext>
              </a:extLst>
            </p:cNvPr>
            <p:cNvSpPr/>
            <p:nvPr/>
          </p:nvSpPr>
          <p:spPr>
            <a:xfrm>
              <a:off x="583255" y="6832269"/>
              <a:ext cx="33848" cy="41436"/>
            </a:xfrm>
            <a:custGeom>
              <a:avLst/>
              <a:gdLst>
                <a:gd name="connsiteX0" fmla="*/ 27297 w 33848"/>
                <a:gd name="connsiteY0" fmla="*/ 41306 h 41436"/>
                <a:gd name="connsiteX1" fmla="*/ 22056 w 33848"/>
                <a:gd name="connsiteY1" fmla="*/ 38697 h 41436"/>
                <a:gd name="connsiteX2" fmla="*/ 1774 w 33848"/>
                <a:gd name="connsiteY2" fmla="*/ 10986 h 41436"/>
                <a:gd name="connsiteX3" fmla="*/ 2070 w 33848"/>
                <a:gd name="connsiteY3" fmla="*/ 1766 h 41436"/>
                <a:gd name="connsiteX4" fmla="*/ 11328 w 33848"/>
                <a:gd name="connsiteY4" fmla="*/ 2060 h 41436"/>
                <a:gd name="connsiteX5" fmla="*/ 12256 w 33848"/>
                <a:gd name="connsiteY5" fmla="*/ 3315 h 41436"/>
                <a:gd name="connsiteX6" fmla="*/ 32538 w 33848"/>
                <a:gd name="connsiteY6" fmla="*/ 30999 h 41436"/>
                <a:gd name="connsiteX7" fmla="*/ 31228 w 33848"/>
                <a:gd name="connsiteY7" fmla="*/ 40132 h 41436"/>
                <a:gd name="connsiteX8" fmla="*/ 27297 w 33848"/>
                <a:gd name="connsiteY8" fmla="*/ 41436 h 41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848" h="41436">
                  <a:moveTo>
                    <a:pt x="27297" y="41306"/>
                  </a:moveTo>
                  <a:cubicBezTo>
                    <a:pt x="25235" y="41306"/>
                    <a:pt x="23293" y="40339"/>
                    <a:pt x="22056" y="38697"/>
                  </a:cubicBezTo>
                  <a:lnTo>
                    <a:pt x="1774" y="10986"/>
                  </a:lnTo>
                  <a:cubicBezTo>
                    <a:pt x="-703" y="8359"/>
                    <a:pt x="-569" y="4231"/>
                    <a:pt x="2070" y="1766"/>
                  </a:cubicBezTo>
                  <a:cubicBezTo>
                    <a:pt x="4709" y="-699"/>
                    <a:pt x="8854" y="-567"/>
                    <a:pt x="11328" y="2060"/>
                  </a:cubicBezTo>
                  <a:cubicBezTo>
                    <a:pt x="11687" y="2440"/>
                    <a:pt x="11999" y="2861"/>
                    <a:pt x="12256" y="3315"/>
                  </a:cubicBezTo>
                  <a:lnTo>
                    <a:pt x="32538" y="30999"/>
                  </a:lnTo>
                  <a:cubicBezTo>
                    <a:pt x="34708" y="33881"/>
                    <a:pt x="34124" y="37970"/>
                    <a:pt x="31228" y="40132"/>
                  </a:cubicBezTo>
                  <a:cubicBezTo>
                    <a:pt x="30093" y="40979"/>
                    <a:pt x="28715" y="41436"/>
                    <a:pt x="27297" y="41436"/>
                  </a:cubicBezTo>
                  <a:close/>
                </a:path>
              </a:pathLst>
            </a:custGeom>
            <a:solidFill>
              <a:srgbClr val="00BDA6"/>
            </a:solidFill>
            <a:ln w="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8" name="Freeform: Shape 1037">
              <a:extLst>
                <a:ext uri="{FF2B5EF4-FFF2-40B4-BE49-F238E27FC236}">
                  <a16:creationId xmlns:a16="http://schemas.microsoft.com/office/drawing/2014/main" id="{14F83888-04E3-44CE-873B-60B1FBD20D5D}"/>
                </a:ext>
              </a:extLst>
            </p:cNvPr>
            <p:cNvSpPr/>
            <p:nvPr/>
          </p:nvSpPr>
          <p:spPr>
            <a:xfrm>
              <a:off x="627466" y="6824267"/>
              <a:ext cx="17643" cy="43899"/>
            </a:xfrm>
            <a:custGeom>
              <a:avLst/>
              <a:gdLst>
                <a:gd name="connsiteX0" fmla="*/ 6566 w 17643"/>
                <a:gd name="connsiteY0" fmla="*/ 43880 h 43899"/>
                <a:gd name="connsiteX1" fmla="*/ 5623 w 17643"/>
                <a:gd name="connsiteY1" fmla="*/ 43880 h 43899"/>
                <a:gd name="connsiteX2" fmla="*/ 67 w 17643"/>
                <a:gd name="connsiteY2" fmla="*/ 36498 h 43899"/>
                <a:gd name="connsiteX3" fmla="*/ 67 w 17643"/>
                <a:gd name="connsiteY3" fmla="*/ 36496 h 43899"/>
                <a:gd name="connsiteX4" fmla="*/ 4601 w 17643"/>
                <a:gd name="connsiteY4" fmla="*/ 5576 h 43899"/>
                <a:gd name="connsiteX5" fmla="*/ 12043 w 17643"/>
                <a:gd name="connsiteY5" fmla="*/ 71 h 43899"/>
                <a:gd name="connsiteX6" fmla="*/ 17572 w 17643"/>
                <a:gd name="connsiteY6" fmla="*/ 7481 h 43899"/>
                <a:gd name="connsiteX7" fmla="*/ 13039 w 17643"/>
                <a:gd name="connsiteY7" fmla="*/ 38375 h 43899"/>
                <a:gd name="connsiteX8" fmla="*/ 6566 w 17643"/>
                <a:gd name="connsiteY8" fmla="*/ 43880 h 438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643" h="43899">
                  <a:moveTo>
                    <a:pt x="6566" y="43880"/>
                  </a:moveTo>
                  <a:cubicBezTo>
                    <a:pt x="6252" y="43906"/>
                    <a:pt x="5937" y="43906"/>
                    <a:pt x="5623" y="43880"/>
                  </a:cubicBezTo>
                  <a:cubicBezTo>
                    <a:pt x="2040" y="43369"/>
                    <a:pt x="-446" y="40064"/>
                    <a:pt x="67" y="36498"/>
                  </a:cubicBezTo>
                  <a:cubicBezTo>
                    <a:pt x="67" y="36497"/>
                    <a:pt x="67" y="36496"/>
                    <a:pt x="67" y="36496"/>
                  </a:cubicBezTo>
                  <a:lnTo>
                    <a:pt x="4601" y="5576"/>
                  </a:lnTo>
                  <a:cubicBezTo>
                    <a:pt x="5130" y="2010"/>
                    <a:pt x="8461" y="-455"/>
                    <a:pt x="12043" y="71"/>
                  </a:cubicBezTo>
                  <a:cubicBezTo>
                    <a:pt x="15625" y="597"/>
                    <a:pt x="18101" y="3914"/>
                    <a:pt x="17572" y="7481"/>
                  </a:cubicBezTo>
                  <a:lnTo>
                    <a:pt x="13039" y="38375"/>
                  </a:lnTo>
                  <a:cubicBezTo>
                    <a:pt x="12536" y="41546"/>
                    <a:pt x="9789" y="43881"/>
                    <a:pt x="6566" y="43880"/>
                  </a:cubicBezTo>
                  <a:close/>
                </a:path>
              </a:pathLst>
            </a:custGeom>
            <a:solidFill>
              <a:srgbClr val="00BDA6"/>
            </a:solidFill>
            <a:ln w="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9" name="Freeform: Shape 1038">
              <a:extLst>
                <a:ext uri="{FF2B5EF4-FFF2-40B4-BE49-F238E27FC236}">
                  <a16:creationId xmlns:a16="http://schemas.microsoft.com/office/drawing/2014/main" id="{4338C026-E51E-408C-9B46-143E328C2FD5}"/>
                </a:ext>
              </a:extLst>
            </p:cNvPr>
            <p:cNvSpPr/>
            <p:nvPr/>
          </p:nvSpPr>
          <p:spPr>
            <a:xfrm>
              <a:off x="559965" y="6876786"/>
              <a:ext cx="44671" cy="15686"/>
            </a:xfrm>
            <a:custGeom>
              <a:avLst/>
              <a:gdLst>
                <a:gd name="connsiteX0" fmla="*/ 37852 w 44671"/>
                <a:gd name="connsiteY0" fmla="*/ 15680 h 15686"/>
                <a:gd name="connsiteX1" fmla="*/ 37249 w 44671"/>
                <a:gd name="connsiteY1" fmla="*/ 15680 h 15686"/>
                <a:gd name="connsiteX2" fmla="*/ 6013 w 44671"/>
                <a:gd name="connsiteY2" fmla="*/ 13071 h 15686"/>
                <a:gd name="connsiteX3" fmla="*/ 25 w 44671"/>
                <a:gd name="connsiteY3" fmla="*/ 5987 h 15686"/>
                <a:gd name="connsiteX4" fmla="*/ 7139 w 44671"/>
                <a:gd name="connsiteY4" fmla="*/ 24 h 15686"/>
                <a:gd name="connsiteX5" fmla="*/ 38402 w 44671"/>
                <a:gd name="connsiteY5" fmla="*/ 2634 h 15686"/>
                <a:gd name="connsiteX6" fmla="*/ 44665 w 44671"/>
                <a:gd name="connsiteY6" fmla="*/ 9444 h 15686"/>
                <a:gd name="connsiteX7" fmla="*/ 37825 w 44671"/>
                <a:gd name="connsiteY7" fmla="*/ 15680 h 156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671" h="15686">
                  <a:moveTo>
                    <a:pt x="37852" y="15680"/>
                  </a:moveTo>
                  <a:lnTo>
                    <a:pt x="37249" y="15680"/>
                  </a:lnTo>
                  <a:lnTo>
                    <a:pt x="6013" y="13071"/>
                  </a:lnTo>
                  <a:cubicBezTo>
                    <a:pt x="2394" y="12761"/>
                    <a:pt x="-287" y="9589"/>
                    <a:pt x="25" y="5987"/>
                  </a:cubicBezTo>
                  <a:cubicBezTo>
                    <a:pt x="337" y="2384"/>
                    <a:pt x="3520" y="-285"/>
                    <a:pt x="7139" y="24"/>
                  </a:cubicBezTo>
                  <a:lnTo>
                    <a:pt x="38402" y="2634"/>
                  </a:lnTo>
                  <a:cubicBezTo>
                    <a:pt x="42021" y="2792"/>
                    <a:pt x="44825" y="5841"/>
                    <a:pt x="44665" y="9444"/>
                  </a:cubicBezTo>
                  <a:cubicBezTo>
                    <a:pt x="44505" y="13046"/>
                    <a:pt x="41444" y="15839"/>
                    <a:pt x="37825" y="15680"/>
                  </a:cubicBezTo>
                  <a:close/>
                </a:path>
              </a:pathLst>
            </a:custGeom>
            <a:solidFill>
              <a:srgbClr val="00BDA6"/>
            </a:solidFill>
            <a:ln w="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040" name="Graphic 38">
            <a:extLst>
              <a:ext uri="{FF2B5EF4-FFF2-40B4-BE49-F238E27FC236}">
                <a16:creationId xmlns:a16="http://schemas.microsoft.com/office/drawing/2014/main" id="{C9CFC184-FC4D-4F83-9EAF-7B8E3D56AAD9}"/>
              </a:ext>
            </a:extLst>
          </p:cNvPr>
          <p:cNvGrpSpPr/>
          <p:nvPr/>
        </p:nvGrpSpPr>
        <p:grpSpPr>
          <a:xfrm>
            <a:off x="225166" y="7608161"/>
            <a:ext cx="584972" cy="452185"/>
            <a:chOff x="238205" y="7865558"/>
            <a:chExt cx="584972" cy="452185"/>
          </a:xfrm>
        </p:grpSpPr>
        <p:sp>
          <p:nvSpPr>
            <p:cNvPr id="1041" name="Freeform: Shape 1040">
              <a:extLst>
                <a:ext uri="{FF2B5EF4-FFF2-40B4-BE49-F238E27FC236}">
                  <a16:creationId xmlns:a16="http://schemas.microsoft.com/office/drawing/2014/main" id="{E714EE36-68D8-4651-A7B8-E58F4EE4EC5A}"/>
                </a:ext>
              </a:extLst>
            </p:cNvPr>
            <p:cNvSpPr/>
            <p:nvPr/>
          </p:nvSpPr>
          <p:spPr>
            <a:xfrm>
              <a:off x="238205" y="7865558"/>
              <a:ext cx="584972" cy="376320"/>
            </a:xfrm>
            <a:custGeom>
              <a:avLst/>
              <a:gdLst>
                <a:gd name="connsiteX0" fmla="*/ 566364 w 584972"/>
                <a:gd name="connsiteY0" fmla="*/ 0 h 376320"/>
                <a:gd name="connsiteX1" fmla="*/ 584972 w 584972"/>
                <a:gd name="connsiteY1" fmla="*/ 0 h 376320"/>
                <a:gd name="connsiteX2" fmla="*/ 584972 w 584972"/>
                <a:gd name="connsiteY2" fmla="*/ 376320 h 376320"/>
                <a:gd name="connsiteX3" fmla="*/ 566364 w 584972"/>
                <a:gd name="connsiteY3" fmla="*/ 376320 h 376320"/>
                <a:gd name="connsiteX4" fmla="*/ 18608 w 584972"/>
                <a:gd name="connsiteY4" fmla="*/ 376320 h 376320"/>
                <a:gd name="connsiteX5" fmla="*/ 0 w 584972"/>
                <a:gd name="connsiteY5" fmla="*/ 376320 h 376320"/>
                <a:gd name="connsiteX6" fmla="*/ 0 w 584972"/>
                <a:gd name="connsiteY6" fmla="*/ 0 h 376320"/>
                <a:gd name="connsiteX7" fmla="*/ 18608 w 584972"/>
                <a:gd name="connsiteY7" fmla="*/ 0 h 376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84972" h="376320">
                  <a:moveTo>
                    <a:pt x="566364" y="0"/>
                  </a:moveTo>
                  <a:cubicBezTo>
                    <a:pt x="576641" y="0"/>
                    <a:pt x="584972" y="0"/>
                    <a:pt x="584972" y="0"/>
                  </a:cubicBezTo>
                  <a:lnTo>
                    <a:pt x="584972" y="376320"/>
                  </a:lnTo>
                  <a:cubicBezTo>
                    <a:pt x="584972" y="376320"/>
                    <a:pt x="576641" y="376320"/>
                    <a:pt x="566364" y="376320"/>
                  </a:cubicBezTo>
                  <a:lnTo>
                    <a:pt x="18608" y="376320"/>
                  </a:lnTo>
                  <a:cubicBezTo>
                    <a:pt x="8331" y="376320"/>
                    <a:pt x="0" y="376320"/>
                    <a:pt x="0" y="376320"/>
                  </a:cubicBezTo>
                  <a:lnTo>
                    <a:pt x="0" y="0"/>
                  </a:lnTo>
                  <a:cubicBezTo>
                    <a:pt x="0" y="0"/>
                    <a:pt x="8331" y="0"/>
                    <a:pt x="18608" y="0"/>
                  </a:cubicBezTo>
                  <a:close/>
                </a:path>
              </a:pathLst>
            </a:custGeom>
            <a:solidFill>
              <a:srgbClr val="005252"/>
            </a:solidFill>
            <a:ln w="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2" name="Freeform: Shape 1041">
              <a:extLst>
                <a:ext uri="{FF2B5EF4-FFF2-40B4-BE49-F238E27FC236}">
                  <a16:creationId xmlns:a16="http://schemas.microsoft.com/office/drawing/2014/main" id="{BFFB3F41-1D53-4F95-AB91-DE1AEDFD01CA}"/>
                </a:ext>
              </a:extLst>
            </p:cNvPr>
            <p:cNvSpPr/>
            <p:nvPr/>
          </p:nvSpPr>
          <p:spPr>
            <a:xfrm>
              <a:off x="263847" y="7896447"/>
              <a:ext cx="533713" cy="284696"/>
            </a:xfrm>
            <a:custGeom>
              <a:avLst/>
              <a:gdLst>
                <a:gd name="connsiteX0" fmla="*/ 526443 w 533713"/>
                <a:gd name="connsiteY0" fmla="*/ 0 h 284696"/>
                <a:gd name="connsiteX1" fmla="*/ 533714 w 533713"/>
                <a:gd name="connsiteY1" fmla="*/ 0 h 284696"/>
                <a:gd name="connsiteX2" fmla="*/ 533714 w 533713"/>
                <a:gd name="connsiteY2" fmla="*/ 284697 h 284696"/>
                <a:gd name="connsiteX3" fmla="*/ 526443 w 533713"/>
                <a:gd name="connsiteY3" fmla="*/ 284697 h 284696"/>
                <a:gd name="connsiteX4" fmla="*/ 7270 w 533713"/>
                <a:gd name="connsiteY4" fmla="*/ 284697 h 284696"/>
                <a:gd name="connsiteX5" fmla="*/ 0 w 533713"/>
                <a:gd name="connsiteY5" fmla="*/ 284697 h 284696"/>
                <a:gd name="connsiteX6" fmla="*/ 0 w 533713"/>
                <a:gd name="connsiteY6" fmla="*/ 0 h 284696"/>
                <a:gd name="connsiteX7" fmla="*/ 7270 w 533713"/>
                <a:gd name="connsiteY7" fmla="*/ 0 h 2846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3713" h="284696">
                  <a:moveTo>
                    <a:pt x="526443" y="0"/>
                  </a:moveTo>
                  <a:cubicBezTo>
                    <a:pt x="530459" y="0"/>
                    <a:pt x="533714" y="0"/>
                    <a:pt x="533714" y="0"/>
                  </a:cubicBezTo>
                  <a:lnTo>
                    <a:pt x="533714" y="284697"/>
                  </a:lnTo>
                  <a:cubicBezTo>
                    <a:pt x="533714" y="284697"/>
                    <a:pt x="530459" y="284697"/>
                    <a:pt x="526443" y="284697"/>
                  </a:cubicBezTo>
                  <a:lnTo>
                    <a:pt x="7270" y="284697"/>
                  </a:lnTo>
                  <a:cubicBezTo>
                    <a:pt x="3255" y="284697"/>
                    <a:pt x="0" y="284697"/>
                    <a:pt x="0" y="284697"/>
                  </a:cubicBezTo>
                  <a:lnTo>
                    <a:pt x="0" y="0"/>
                  </a:lnTo>
                  <a:cubicBezTo>
                    <a:pt x="0" y="0"/>
                    <a:pt x="3255" y="0"/>
                    <a:pt x="7270" y="0"/>
                  </a:cubicBezTo>
                  <a:close/>
                </a:path>
              </a:pathLst>
            </a:custGeom>
            <a:solidFill>
              <a:srgbClr val="FFFFFF"/>
            </a:solidFill>
            <a:ln w="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3" name="Freeform: Shape 1042">
              <a:extLst>
                <a:ext uri="{FF2B5EF4-FFF2-40B4-BE49-F238E27FC236}">
                  <a16:creationId xmlns:a16="http://schemas.microsoft.com/office/drawing/2014/main" id="{2540AB54-9568-4F54-9F2B-9D7C416F7401}"/>
                </a:ext>
              </a:extLst>
            </p:cNvPr>
            <p:cNvSpPr/>
            <p:nvPr/>
          </p:nvSpPr>
          <p:spPr>
            <a:xfrm>
              <a:off x="434499" y="8241878"/>
              <a:ext cx="191412" cy="75839"/>
            </a:xfrm>
            <a:custGeom>
              <a:avLst/>
              <a:gdLst>
                <a:gd name="connsiteX0" fmla="*/ 191412 w 191412"/>
                <a:gd name="connsiteY0" fmla="*/ 75839 h 75839"/>
                <a:gd name="connsiteX1" fmla="*/ 0 w 191412"/>
                <a:gd name="connsiteY1" fmla="*/ 75839 h 75839"/>
                <a:gd name="connsiteX2" fmla="*/ 35642 w 191412"/>
                <a:gd name="connsiteY2" fmla="*/ 0 h 75839"/>
                <a:gd name="connsiteX3" fmla="*/ 156741 w 191412"/>
                <a:gd name="connsiteY3" fmla="*/ 0 h 75839"/>
                <a:gd name="connsiteX4" fmla="*/ 191412 w 191412"/>
                <a:gd name="connsiteY4" fmla="*/ 75839 h 75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1412" h="75839">
                  <a:moveTo>
                    <a:pt x="191412" y="75839"/>
                  </a:moveTo>
                  <a:lnTo>
                    <a:pt x="0" y="75839"/>
                  </a:lnTo>
                  <a:lnTo>
                    <a:pt x="35642" y="0"/>
                  </a:lnTo>
                  <a:lnTo>
                    <a:pt x="156741" y="0"/>
                  </a:lnTo>
                  <a:lnTo>
                    <a:pt x="191412" y="75839"/>
                  </a:lnTo>
                  <a:close/>
                </a:path>
              </a:pathLst>
            </a:custGeom>
            <a:solidFill>
              <a:srgbClr val="00BDA6"/>
            </a:solidFill>
            <a:ln w="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4" name="Freeform: Shape 1043">
              <a:extLst>
                <a:ext uri="{FF2B5EF4-FFF2-40B4-BE49-F238E27FC236}">
                  <a16:creationId xmlns:a16="http://schemas.microsoft.com/office/drawing/2014/main" id="{6EC0510D-4855-4C72-B052-B0CF077B0065}"/>
                </a:ext>
              </a:extLst>
            </p:cNvPr>
            <p:cNvSpPr/>
            <p:nvPr/>
          </p:nvSpPr>
          <p:spPr>
            <a:xfrm>
              <a:off x="410090" y="8300234"/>
              <a:ext cx="238287" cy="17509"/>
            </a:xfrm>
            <a:custGeom>
              <a:avLst/>
              <a:gdLst>
                <a:gd name="connsiteX0" fmla="*/ 0 w 238287"/>
                <a:gd name="connsiteY0" fmla="*/ 0 h 17509"/>
                <a:gd name="connsiteX1" fmla="*/ 238288 w 238287"/>
                <a:gd name="connsiteY1" fmla="*/ 0 h 17509"/>
                <a:gd name="connsiteX2" fmla="*/ 238288 w 238287"/>
                <a:gd name="connsiteY2" fmla="*/ 17509 h 17509"/>
                <a:gd name="connsiteX3" fmla="*/ 0 w 238287"/>
                <a:gd name="connsiteY3" fmla="*/ 17509 h 17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8287" h="17509">
                  <a:moveTo>
                    <a:pt x="0" y="0"/>
                  </a:moveTo>
                  <a:lnTo>
                    <a:pt x="238288" y="0"/>
                  </a:lnTo>
                  <a:lnTo>
                    <a:pt x="238288" y="17509"/>
                  </a:lnTo>
                  <a:lnTo>
                    <a:pt x="0" y="17509"/>
                  </a:lnTo>
                  <a:close/>
                </a:path>
              </a:pathLst>
            </a:custGeom>
            <a:solidFill>
              <a:srgbClr val="005252"/>
            </a:solidFill>
            <a:ln w="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5" name="Freeform: Shape 1044">
              <a:extLst>
                <a:ext uri="{FF2B5EF4-FFF2-40B4-BE49-F238E27FC236}">
                  <a16:creationId xmlns:a16="http://schemas.microsoft.com/office/drawing/2014/main" id="{9B0D6B24-B50E-4B8F-8274-08D0DCD685DF}"/>
                </a:ext>
              </a:extLst>
            </p:cNvPr>
            <p:cNvSpPr/>
            <p:nvPr/>
          </p:nvSpPr>
          <p:spPr>
            <a:xfrm>
              <a:off x="367584" y="7931943"/>
              <a:ext cx="323196" cy="210902"/>
            </a:xfrm>
            <a:custGeom>
              <a:avLst/>
              <a:gdLst>
                <a:gd name="connsiteX0" fmla="*/ 322945 w 323196"/>
                <a:gd name="connsiteY0" fmla="*/ 44681 h 210902"/>
                <a:gd name="connsiteX1" fmla="*/ 267085 w 323196"/>
                <a:gd name="connsiteY1" fmla="*/ 321 h 210902"/>
                <a:gd name="connsiteX2" fmla="*/ 222532 w 323196"/>
                <a:gd name="connsiteY2" fmla="*/ 55941 h 210902"/>
                <a:gd name="connsiteX3" fmla="*/ 223026 w 323196"/>
                <a:gd name="connsiteY3" fmla="*/ 59290 h 210902"/>
                <a:gd name="connsiteX4" fmla="*/ 237146 w 323196"/>
                <a:gd name="connsiteY4" fmla="*/ 85737 h 210902"/>
                <a:gd name="connsiteX5" fmla="*/ 236411 w 323196"/>
                <a:gd name="connsiteY5" fmla="*/ 86991 h 210902"/>
                <a:gd name="connsiteX6" fmla="*/ 205415 w 323196"/>
                <a:gd name="connsiteY6" fmla="*/ 131078 h 210902"/>
                <a:gd name="connsiteX7" fmla="*/ 202108 w 323196"/>
                <a:gd name="connsiteY7" fmla="*/ 131993 h 210902"/>
                <a:gd name="connsiteX8" fmla="*/ 171452 w 323196"/>
                <a:gd name="connsiteY8" fmla="*/ 136122 h 210902"/>
                <a:gd name="connsiteX9" fmla="*/ 167830 w 323196"/>
                <a:gd name="connsiteY9" fmla="*/ 135468 h 210902"/>
                <a:gd name="connsiteX10" fmla="*/ 127306 w 323196"/>
                <a:gd name="connsiteY10" fmla="*/ 89134 h 210902"/>
                <a:gd name="connsiteX11" fmla="*/ 126947 w 323196"/>
                <a:gd name="connsiteY11" fmla="*/ 85455 h 210902"/>
                <a:gd name="connsiteX12" fmla="*/ 127044 w 323196"/>
                <a:gd name="connsiteY12" fmla="*/ 85345 h 210902"/>
                <a:gd name="connsiteX13" fmla="*/ 116356 w 323196"/>
                <a:gd name="connsiteY13" fmla="*/ 44158 h 210902"/>
                <a:gd name="connsiteX14" fmla="*/ 74993 w 323196"/>
                <a:gd name="connsiteY14" fmla="*/ 54800 h 210902"/>
                <a:gd name="connsiteX15" fmla="*/ 76258 w 323196"/>
                <a:gd name="connsiteY15" fmla="*/ 87305 h 210902"/>
                <a:gd name="connsiteX16" fmla="*/ 76258 w 323196"/>
                <a:gd name="connsiteY16" fmla="*/ 90937 h 210902"/>
                <a:gd name="connsiteX17" fmla="*/ 40773 w 323196"/>
                <a:gd name="connsiteY17" fmla="*/ 140591 h 210902"/>
                <a:gd name="connsiteX18" fmla="*/ 37466 w 323196"/>
                <a:gd name="connsiteY18" fmla="*/ 141662 h 210902"/>
                <a:gd name="connsiteX19" fmla="*/ 23792 w 323196"/>
                <a:gd name="connsiteY19" fmla="*/ 141296 h 210902"/>
                <a:gd name="connsiteX20" fmla="*/ 713 w 323196"/>
                <a:gd name="connsiteY20" fmla="*/ 177225 h 210902"/>
                <a:gd name="connsiteX21" fmla="*/ 26942 w 323196"/>
                <a:gd name="connsiteY21" fmla="*/ 200723 h 210902"/>
                <a:gd name="connsiteX22" fmla="*/ 60249 w 323196"/>
                <a:gd name="connsiteY22" fmla="*/ 173965 h 210902"/>
                <a:gd name="connsiteX23" fmla="*/ 56705 w 323196"/>
                <a:gd name="connsiteY23" fmla="*/ 156297 h 210902"/>
                <a:gd name="connsiteX24" fmla="*/ 56705 w 323196"/>
                <a:gd name="connsiteY24" fmla="*/ 152795 h 210902"/>
                <a:gd name="connsiteX25" fmla="*/ 93712 w 323196"/>
                <a:gd name="connsiteY25" fmla="*/ 101286 h 210902"/>
                <a:gd name="connsiteX26" fmla="*/ 96782 w 323196"/>
                <a:gd name="connsiteY26" fmla="*/ 99979 h 210902"/>
                <a:gd name="connsiteX27" fmla="*/ 107071 w 323196"/>
                <a:gd name="connsiteY27" fmla="*/ 99509 h 210902"/>
                <a:gd name="connsiteX28" fmla="*/ 111034 w 323196"/>
                <a:gd name="connsiteY28" fmla="*/ 100894 h 210902"/>
                <a:gd name="connsiteX29" fmla="*/ 154445 w 323196"/>
                <a:gd name="connsiteY29" fmla="*/ 150547 h 210902"/>
                <a:gd name="connsiteX30" fmla="*/ 155049 w 323196"/>
                <a:gd name="connsiteY30" fmla="*/ 154833 h 210902"/>
                <a:gd name="connsiteX31" fmla="*/ 193053 w 323196"/>
                <a:gd name="connsiteY31" fmla="*/ 210863 h 210902"/>
                <a:gd name="connsiteX32" fmla="*/ 228747 w 323196"/>
                <a:gd name="connsiteY32" fmla="*/ 187056 h 210902"/>
                <a:gd name="connsiteX33" fmla="*/ 222790 w 323196"/>
                <a:gd name="connsiteY33" fmla="*/ 144929 h 210902"/>
                <a:gd name="connsiteX34" fmla="*/ 222580 w 323196"/>
                <a:gd name="connsiteY34" fmla="*/ 141793 h 210902"/>
                <a:gd name="connsiteX35" fmla="*/ 253130 w 323196"/>
                <a:gd name="connsiteY35" fmla="*/ 98307 h 210902"/>
                <a:gd name="connsiteX36" fmla="*/ 256038 w 323196"/>
                <a:gd name="connsiteY36" fmla="*/ 97295 h 210902"/>
                <a:gd name="connsiteX37" fmla="*/ 256175 w 323196"/>
                <a:gd name="connsiteY37" fmla="*/ 97366 h 210902"/>
                <a:gd name="connsiteX38" fmla="*/ 277171 w 323196"/>
                <a:gd name="connsiteY38" fmla="*/ 99979 h 210902"/>
                <a:gd name="connsiteX39" fmla="*/ 322973 w 323196"/>
                <a:gd name="connsiteY39" fmla="*/ 44991 h 210902"/>
                <a:gd name="connsiteX40" fmla="*/ 322945 w 323196"/>
                <a:gd name="connsiteY40" fmla="*/ 44681 h 2109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323196" h="210902">
                  <a:moveTo>
                    <a:pt x="322945" y="44681"/>
                  </a:moveTo>
                  <a:cubicBezTo>
                    <a:pt x="319821" y="17072"/>
                    <a:pt x="294811" y="-2789"/>
                    <a:pt x="267085" y="321"/>
                  </a:cubicBezTo>
                  <a:cubicBezTo>
                    <a:pt x="239356" y="3430"/>
                    <a:pt x="219409" y="28332"/>
                    <a:pt x="222532" y="55941"/>
                  </a:cubicBezTo>
                  <a:cubicBezTo>
                    <a:pt x="222658" y="57063"/>
                    <a:pt x="222824" y="58179"/>
                    <a:pt x="223026" y="59290"/>
                  </a:cubicBezTo>
                  <a:cubicBezTo>
                    <a:pt x="224992" y="69306"/>
                    <a:pt x="229908" y="78512"/>
                    <a:pt x="237146" y="85737"/>
                  </a:cubicBezTo>
                  <a:cubicBezTo>
                    <a:pt x="236805" y="86285"/>
                    <a:pt x="236621" y="86651"/>
                    <a:pt x="236411" y="86991"/>
                  </a:cubicBezTo>
                  <a:cubicBezTo>
                    <a:pt x="226070" y="101678"/>
                    <a:pt x="215677" y="116339"/>
                    <a:pt x="205415" y="131078"/>
                  </a:cubicBezTo>
                  <a:cubicBezTo>
                    <a:pt x="204417" y="132489"/>
                    <a:pt x="203473" y="132385"/>
                    <a:pt x="202108" y="131993"/>
                  </a:cubicBezTo>
                  <a:cubicBezTo>
                    <a:pt x="191762" y="129018"/>
                    <a:pt x="180633" y="130517"/>
                    <a:pt x="171452" y="136122"/>
                  </a:cubicBezTo>
                  <a:cubicBezTo>
                    <a:pt x="169746" y="137115"/>
                    <a:pt x="168985" y="136775"/>
                    <a:pt x="167830" y="135468"/>
                  </a:cubicBezTo>
                  <a:cubicBezTo>
                    <a:pt x="154374" y="119980"/>
                    <a:pt x="140868" y="104535"/>
                    <a:pt x="127306" y="89134"/>
                  </a:cubicBezTo>
                  <a:cubicBezTo>
                    <a:pt x="126187" y="88217"/>
                    <a:pt x="126026" y="86570"/>
                    <a:pt x="126947" y="85455"/>
                  </a:cubicBezTo>
                  <a:cubicBezTo>
                    <a:pt x="126978" y="85418"/>
                    <a:pt x="127011" y="85381"/>
                    <a:pt x="127044" y="85345"/>
                  </a:cubicBezTo>
                  <a:cubicBezTo>
                    <a:pt x="135516" y="71033"/>
                    <a:pt x="130730" y="52593"/>
                    <a:pt x="116356" y="44158"/>
                  </a:cubicBezTo>
                  <a:cubicBezTo>
                    <a:pt x="101983" y="35724"/>
                    <a:pt x="83464" y="40488"/>
                    <a:pt x="74993" y="54800"/>
                  </a:cubicBezTo>
                  <a:cubicBezTo>
                    <a:pt x="68987" y="64947"/>
                    <a:pt x="69481" y="77651"/>
                    <a:pt x="76258" y="87305"/>
                  </a:cubicBezTo>
                  <a:cubicBezTo>
                    <a:pt x="77241" y="88318"/>
                    <a:pt x="77241" y="89924"/>
                    <a:pt x="76258" y="90937"/>
                  </a:cubicBezTo>
                  <a:cubicBezTo>
                    <a:pt x="64360" y="107453"/>
                    <a:pt x="52531" y="124004"/>
                    <a:pt x="40773" y="140591"/>
                  </a:cubicBezTo>
                  <a:cubicBezTo>
                    <a:pt x="40101" y="141728"/>
                    <a:pt x="38682" y="142188"/>
                    <a:pt x="37466" y="141662"/>
                  </a:cubicBezTo>
                  <a:cubicBezTo>
                    <a:pt x="33008" y="140418"/>
                    <a:pt x="28311" y="140292"/>
                    <a:pt x="23792" y="141296"/>
                  </a:cubicBezTo>
                  <a:cubicBezTo>
                    <a:pt x="7454" y="144872"/>
                    <a:pt x="-2878" y="160958"/>
                    <a:pt x="713" y="177225"/>
                  </a:cubicBezTo>
                  <a:cubicBezTo>
                    <a:pt x="3498" y="189843"/>
                    <a:pt x="14046" y="199294"/>
                    <a:pt x="26942" y="200723"/>
                  </a:cubicBezTo>
                  <a:cubicBezTo>
                    <a:pt x="43560" y="202493"/>
                    <a:pt x="58472" y="190512"/>
                    <a:pt x="60249" y="173965"/>
                  </a:cubicBezTo>
                  <a:cubicBezTo>
                    <a:pt x="60905" y="167854"/>
                    <a:pt x="59668" y="161689"/>
                    <a:pt x="56705" y="156297"/>
                  </a:cubicBezTo>
                  <a:cubicBezTo>
                    <a:pt x="55908" y="155264"/>
                    <a:pt x="55908" y="153827"/>
                    <a:pt x="56705" y="152795"/>
                  </a:cubicBezTo>
                  <a:cubicBezTo>
                    <a:pt x="69128" y="135599"/>
                    <a:pt x="81463" y="118429"/>
                    <a:pt x="93712" y="101286"/>
                  </a:cubicBezTo>
                  <a:cubicBezTo>
                    <a:pt x="94387" y="100286"/>
                    <a:pt x="95589" y="99774"/>
                    <a:pt x="96782" y="99979"/>
                  </a:cubicBezTo>
                  <a:cubicBezTo>
                    <a:pt x="100219" y="100098"/>
                    <a:pt x="103660" y="99940"/>
                    <a:pt x="107071" y="99509"/>
                  </a:cubicBezTo>
                  <a:cubicBezTo>
                    <a:pt x="108552" y="99115"/>
                    <a:pt x="110125" y="99664"/>
                    <a:pt x="111034" y="100894"/>
                  </a:cubicBezTo>
                  <a:cubicBezTo>
                    <a:pt x="125452" y="117515"/>
                    <a:pt x="139923" y="134066"/>
                    <a:pt x="154445" y="150547"/>
                  </a:cubicBezTo>
                  <a:cubicBezTo>
                    <a:pt x="155642" y="151652"/>
                    <a:pt x="155894" y="153443"/>
                    <a:pt x="155049" y="154833"/>
                  </a:cubicBezTo>
                  <a:cubicBezTo>
                    <a:pt x="143238" y="181777"/>
                    <a:pt x="163762" y="212144"/>
                    <a:pt x="193053" y="210863"/>
                  </a:cubicBezTo>
                  <a:cubicBezTo>
                    <a:pt x="209640" y="210158"/>
                    <a:pt x="221924" y="202161"/>
                    <a:pt x="228747" y="187056"/>
                  </a:cubicBezTo>
                  <a:cubicBezTo>
                    <a:pt x="235571" y="171951"/>
                    <a:pt x="233131" y="157760"/>
                    <a:pt x="222790" y="144929"/>
                  </a:cubicBezTo>
                  <a:cubicBezTo>
                    <a:pt x="221871" y="143779"/>
                    <a:pt x="221661" y="143073"/>
                    <a:pt x="222580" y="141793"/>
                  </a:cubicBezTo>
                  <a:cubicBezTo>
                    <a:pt x="232816" y="127332"/>
                    <a:pt x="242999" y="112837"/>
                    <a:pt x="253130" y="98307"/>
                  </a:cubicBezTo>
                  <a:cubicBezTo>
                    <a:pt x="253652" y="97228"/>
                    <a:pt x="254954" y="96774"/>
                    <a:pt x="256038" y="97295"/>
                  </a:cubicBezTo>
                  <a:cubicBezTo>
                    <a:pt x="256085" y="97317"/>
                    <a:pt x="256130" y="97341"/>
                    <a:pt x="256175" y="97366"/>
                  </a:cubicBezTo>
                  <a:cubicBezTo>
                    <a:pt x="262917" y="99674"/>
                    <a:pt x="270067" y="100564"/>
                    <a:pt x="277171" y="99979"/>
                  </a:cubicBezTo>
                  <a:cubicBezTo>
                    <a:pt x="305071" y="97388"/>
                    <a:pt x="325577" y="72769"/>
                    <a:pt x="322973" y="44991"/>
                  </a:cubicBezTo>
                  <a:cubicBezTo>
                    <a:pt x="322966" y="44888"/>
                    <a:pt x="322955" y="44784"/>
                    <a:pt x="322945" y="44681"/>
                  </a:cubicBezTo>
                  <a:close/>
                </a:path>
              </a:pathLst>
            </a:custGeom>
            <a:solidFill>
              <a:srgbClr val="003764"/>
            </a:solidFill>
            <a:ln w="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6" name="Freeform: Shape 1045">
              <a:extLst>
                <a:ext uri="{FF2B5EF4-FFF2-40B4-BE49-F238E27FC236}">
                  <a16:creationId xmlns:a16="http://schemas.microsoft.com/office/drawing/2014/main" id="{21E7080C-ABB7-4E28-BEA8-20785A5FFC6D}"/>
                </a:ext>
              </a:extLst>
            </p:cNvPr>
            <p:cNvSpPr/>
            <p:nvPr/>
          </p:nvSpPr>
          <p:spPr>
            <a:xfrm>
              <a:off x="590453" y="7933844"/>
              <a:ext cx="99420" cy="98993"/>
            </a:xfrm>
            <a:custGeom>
              <a:avLst/>
              <a:gdLst>
                <a:gd name="connsiteX0" fmla="*/ 99420 w 99420"/>
                <a:gd name="connsiteY0" fmla="*/ 49497 h 98993"/>
                <a:gd name="connsiteX1" fmla="*/ 49710 w 99420"/>
                <a:gd name="connsiteY1" fmla="*/ 98993 h 98993"/>
                <a:gd name="connsiteX2" fmla="*/ 0 w 99420"/>
                <a:gd name="connsiteY2" fmla="*/ 49497 h 98993"/>
                <a:gd name="connsiteX3" fmla="*/ 49710 w 99420"/>
                <a:gd name="connsiteY3" fmla="*/ 0 h 98993"/>
                <a:gd name="connsiteX4" fmla="*/ 99420 w 99420"/>
                <a:gd name="connsiteY4" fmla="*/ 49497 h 989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9420" h="98993">
                  <a:moveTo>
                    <a:pt x="99420" y="49497"/>
                  </a:moveTo>
                  <a:cubicBezTo>
                    <a:pt x="99420" y="76833"/>
                    <a:pt x="77164" y="98993"/>
                    <a:pt x="49710" y="98993"/>
                  </a:cubicBezTo>
                  <a:cubicBezTo>
                    <a:pt x="22256" y="98993"/>
                    <a:pt x="0" y="76833"/>
                    <a:pt x="0" y="49497"/>
                  </a:cubicBezTo>
                  <a:cubicBezTo>
                    <a:pt x="0" y="22160"/>
                    <a:pt x="22256" y="0"/>
                    <a:pt x="49710" y="0"/>
                  </a:cubicBezTo>
                  <a:cubicBezTo>
                    <a:pt x="77164" y="0"/>
                    <a:pt x="99420" y="22160"/>
                    <a:pt x="99420" y="49497"/>
                  </a:cubicBezTo>
                  <a:close/>
                </a:path>
              </a:pathLst>
            </a:custGeom>
            <a:solidFill>
              <a:srgbClr val="00BDA6"/>
            </a:solidFill>
            <a:ln w="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7" name="Freeform: Shape 1046">
              <a:extLst>
                <a:ext uri="{FF2B5EF4-FFF2-40B4-BE49-F238E27FC236}">
                  <a16:creationId xmlns:a16="http://schemas.microsoft.com/office/drawing/2014/main" id="{A16E4AE0-F39B-44FF-B48B-32E7AB5F6678}"/>
                </a:ext>
              </a:extLst>
            </p:cNvPr>
            <p:cNvSpPr/>
            <p:nvPr/>
          </p:nvSpPr>
          <p:spPr>
            <a:xfrm>
              <a:off x="516203" y="8062368"/>
              <a:ext cx="83777" cy="83417"/>
            </a:xfrm>
            <a:custGeom>
              <a:avLst/>
              <a:gdLst>
                <a:gd name="connsiteX0" fmla="*/ 83777 w 83777"/>
                <a:gd name="connsiteY0" fmla="*/ 41709 h 83417"/>
                <a:gd name="connsiteX1" fmla="*/ 41889 w 83777"/>
                <a:gd name="connsiteY1" fmla="*/ 83418 h 83417"/>
                <a:gd name="connsiteX2" fmla="*/ 0 w 83777"/>
                <a:gd name="connsiteY2" fmla="*/ 41709 h 83417"/>
                <a:gd name="connsiteX3" fmla="*/ 41889 w 83777"/>
                <a:gd name="connsiteY3" fmla="*/ 0 h 83417"/>
                <a:gd name="connsiteX4" fmla="*/ 83777 w 83777"/>
                <a:gd name="connsiteY4" fmla="*/ 41709 h 83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3777" h="83417">
                  <a:moveTo>
                    <a:pt x="83777" y="41709"/>
                  </a:moveTo>
                  <a:cubicBezTo>
                    <a:pt x="83777" y="64744"/>
                    <a:pt x="65023" y="83418"/>
                    <a:pt x="41889" y="83418"/>
                  </a:cubicBezTo>
                  <a:cubicBezTo>
                    <a:pt x="18754" y="83418"/>
                    <a:pt x="0" y="64744"/>
                    <a:pt x="0" y="41709"/>
                  </a:cubicBezTo>
                  <a:cubicBezTo>
                    <a:pt x="0" y="18674"/>
                    <a:pt x="18754" y="0"/>
                    <a:pt x="41889" y="0"/>
                  </a:cubicBezTo>
                  <a:cubicBezTo>
                    <a:pt x="65023" y="0"/>
                    <a:pt x="83777" y="18674"/>
                    <a:pt x="83777" y="41709"/>
                  </a:cubicBezTo>
                  <a:close/>
                </a:path>
              </a:pathLst>
            </a:custGeom>
            <a:solidFill>
              <a:srgbClr val="00BDA6"/>
            </a:solidFill>
            <a:ln w="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8" name="Freeform: Shape 1047">
              <a:extLst>
                <a:ext uri="{FF2B5EF4-FFF2-40B4-BE49-F238E27FC236}">
                  <a16:creationId xmlns:a16="http://schemas.microsoft.com/office/drawing/2014/main" id="{EDDC828C-C130-4872-9C56-4D2695805E3D}"/>
                </a:ext>
              </a:extLst>
            </p:cNvPr>
            <p:cNvSpPr/>
            <p:nvPr/>
          </p:nvSpPr>
          <p:spPr>
            <a:xfrm>
              <a:off x="438567" y="7972391"/>
              <a:ext cx="59788" cy="59531"/>
            </a:xfrm>
            <a:custGeom>
              <a:avLst/>
              <a:gdLst>
                <a:gd name="connsiteX0" fmla="*/ 59789 w 59788"/>
                <a:gd name="connsiteY0" fmla="*/ 29766 h 59531"/>
                <a:gd name="connsiteX1" fmla="*/ 29894 w 59788"/>
                <a:gd name="connsiteY1" fmla="*/ 59532 h 59531"/>
                <a:gd name="connsiteX2" fmla="*/ 0 w 59788"/>
                <a:gd name="connsiteY2" fmla="*/ 29766 h 59531"/>
                <a:gd name="connsiteX3" fmla="*/ 29894 w 59788"/>
                <a:gd name="connsiteY3" fmla="*/ 0 h 59531"/>
                <a:gd name="connsiteX4" fmla="*/ 59789 w 59788"/>
                <a:gd name="connsiteY4" fmla="*/ 29766 h 59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788" h="59531">
                  <a:moveTo>
                    <a:pt x="59789" y="29766"/>
                  </a:moveTo>
                  <a:cubicBezTo>
                    <a:pt x="59789" y="46205"/>
                    <a:pt x="46404" y="59532"/>
                    <a:pt x="29894" y="59532"/>
                  </a:cubicBezTo>
                  <a:cubicBezTo>
                    <a:pt x="13384" y="59532"/>
                    <a:pt x="0" y="46205"/>
                    <a:pt x="0" y="29766"/>
                  </a:cubicBezTo>
                  <a:cubicBezTo>
                    <a:pt x="0" y="13327"/>
                    <a:pt x="13384" y="0"/>
                    <a:pt x="29894" y="0"/>
                  </a:cubicBezTo>
                  <a:cubicBezTo>
                    <a:pt x="46404" y="0"/>
                    <a:pt x="59789" y="13327"/>
                    <a:pt x="59789" y="29766"/>
                  </a:cubicBezTo>
                  <a:close/>
                </a:path>
              </a:pathLst>
            </a:custGeom>
            <a:solidFill>
              <a:srgbClr val="00BDA6"/>
            </a:solidFill>
            <a:ln w="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9" name="Freeform: Shape 1048">
              <a:extLst>
                <a:ext uri="{FF2B5EF4-FFF2-40B4-BE49-F238E27FC236}">
                  <a16:creationId xmlns:a16="http://schemas.microsoft.com/office/drawing/2014/main" id="{DCB049D3-0C1E-4D9A-ADCF-B9E52BA98BA6}"/>
                </a:ext>
              </a:extLst>
            </p:cNvPr>
            <p:cNvSpPr/>
            <p:nvPr/>
          </p:nvSpPr>
          <p:spPr>
            <a:xfrm>
              <a:off x="368700" y="8073893"/>
              <a:ext cx="59788" cy="59531"/>
            </a:xfrm>
            <a:custGeom>
              <a:avLst/>
              <a:gdLst>
                <a:gd name="connsiteX0" fmla="*/ 59789 w 59788"/>
                <a:gd name="connsiteY0" fmla="*/ 29766 h 59531"/>
                <a:gd name="connsiteX1" fmla="*/ 29894 w 59788"/>
                <a:gd name="connsiteY1" fmla="*/ 59532 h 59531"/>
                <a:gd name="connsiteX2" fmla="*/ 0 w 59788"/>
                <a:gd name="connsiteY2" fmla="*/ 29766 h 59531"/>
                <a:gd name="connsiteX3" fmla="*/ 29894 w 59788"/>
                <a:gd name="connsiteY3" fmla="*/ 0 h 59531"/>
                <a:gd name="connsiteX4" fmla="*/ 59789 w 59788"/>
                <a:gd name="connsiteY4" fmla="*/ 29766 h 59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788" h="59531">
                  <a:moveTo>
                    <a:pt x="59789" y="29766"/>
                  </a:moveTo>
                  <a:cubicBezTo>
                    <a:pt x="59789" y="46205"/>
                    <a:pt x="46404" y="59532"/>
                    <a:pt x="29894" y="59532"/>
                  </a:cubicBezTo>
                  <a:cubicBezTo>
                    <a:pt x="13384" y="59532"/>
                    <a:pt x="0" y="46205"/>
                    <a:pt x="0" y="29766"/>
                  </a:cubicBezTo>
                  <a:cubicBezTo>
                    <a:pt x="0" y="13327"/>
                    <a:pt x="13384" y="0"/>
                    <a:pt x="29894" y="0"/>
                  </a:cubicBezTo>
                  <a:cubicBezTo>
                    <a:pt x="46404" y="0"/>
                    <a:pt x="59789" y="13327"/>
                    <a:pt x="59789" y="29766"/>
                  </a:cubicBezTo>
                  <a:close/>
                </a:path>
              </a:pathLst>
            </a:custGeom>
            <a:solidFill>
              <a:srgbClr val="00BDA6"/>
            </a:solidFill>
            <a:ln w="26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FD7F0267-04DF-4F1E-A30A-626A8ABF8B3D}"/>
              </a:ext>
            </a:extLst>
          </p:cNvPr>
          <p:cNvGrpSpPr/>
          <p:nvPr/>
        </p:nvGrpSpPr>
        <p:grpSpPr>
          <a:xfrm>
            <a:off x="318944" y="8195607"/>
            <a:ext cx="408467" cy="474413"/>
            <a:chOff x="346738" y="8232702"/>
            <a:chExt cx="408467" cy="474413"/>
          </a:xfrm>
        </p:grpSpPr>
        <p:sp>
          <p:nvSpPr>
            <p:cNvPr id="1051" name="Freeform: Shape 1050">
              <a:extLst>
                <a:ext uri="{FF2B5EF4-FFF2-40B4-BE49-F238E27FC236}">
                  <a16:creationId xmlns:a16="http://schemas.microsoft.com/office/drawing/2014/main" id="{1835B1DD-28C5-48D3-99F6-AE1E8534C3CA}"/>
                </a:ext>
              </a:extLst>
            </p:cNvPr>
            <p:cNvSpPr/>
            <p:nvPr/>
          </p:nvSpPr>
          <p:spPr>
            <a:xfrm>
              <a:off x="379414" y="8332207"/>
              <a:ext cx="321852" cy="374908"/>
            </a:xfrm>
            <a:custGeom>
              <a:avLst/>
              <a:gdLst>
                <a:gd name="connsiteX0" fmla="*/ 269799 w 321852"/>
                <a:gd name="connsiteY0" fmla="*/ 374314 h 374908"/>
                <a:gd name="connsiteX1" fmla="*/ 268904 w 321852"/>
                <a:gd name="connsiteY1" fmla="*/ 306865 h 374908"/>
                <a:gd name="connsiteX2" fmla="*/ 291459 w 321852"/>
                <a:gd name="connsiteY2" fmla="*/ 239326 h 374908"/>
                <a:gd name="connsiteX3" fmla="*/ 312672 w 321852"/>
                <a:gd name="connsiteY3" fmla="*/ 199089 h 374908"/>
                <a:gd name="connsiteX4" fmla="*/ 243484 w 321852"/>
                <a:gd name="connsiteY4" fmla="*/ 18925 h 374908"/>
                <a:gd name="connsiteX5" fmla="*/ 62414 w 321852"/>
                <a:gd name="connsiteY5" fmla="*/ 38505 h 374908"/>
                <a:gd name="connsiteX6" fmla="*/ 31982 w 321852"/>
                <a:gd name="connsiteY6" fmla="*/ 89518 h 374908"/>
                <a:gd name="connsiteX7" fmla="*/ 28313 w 321852"/>
                <a:gd name="connsiteY7" fmla="*/ 147447 h 374908"/>
                <a:gd name="connsiteX8" fmla="*/ 29565 w 321852"/>
                <a:gd name="connsiteY8" fmla="*/ 155530 h 374908"/>
                <a:gd name="connsiteX9" fmla="*/ 21421 w 321852"/>
                <a:gd name="connsiteY9" fmla="*/ 196934 h 374908"/>
                <a:gd name="connsiteX10" fmla="*/ 566 w 321852"/>
                <a:gd name="connsiteY10" fmla="*/ 228369 h 374908"/>
                <a:gd name="connsiteX11" fmla="*/ 5050 w 321852"/>
                <a:gd name="connsiteY11" fmla="*/ 243727 h 374908"/>
                <a:gd name="connsiteX12" fmla="*/ 9516 w 321852"/>
                <a:gd name="connsiteY12" fmla="*/ 245074 h 374908"/>
                <a:gd name="connsiteX13" fmla="*/ 17930 w 321852"/>
                <a:gd name="connsiteY13" fmla="*/ 247140 h 374908"/>
                <a:gd name="connsiteX14" fmla="*/ 19800 w 321852"/>
                <a:gd name="connsiteY14" fmla="*/ 252538 h 374908"/>
                <a:gd name="connsiteX15" fmla="*/ 19362 w 321852"/>
                <a:gd name="connsiteY15" fmla="*/ 253247 h 374908"/>
                <a:gd name="connsiteX16" fmla="*/ 18512 w 321852"/>
                <a:gd name="connsiteY16" fmla="*/ 262354 h 374908"/>
                <a:gd name="connsiteX17" fmla="*/ 21510 w 321852"/>
                <a:gd name="connsiteY17" fmla="*/ 264384 h 374908"/>
                <a:gd name="connsiteX18" fmla="*/ 23041 w 321852"/>
                <a:gd name="connsiteY18" fmla="*/ 270024 h 374908"/>
                <a:gd name="connsiteX19" fmla="*/ 23032 w 321852"/>
                <a:gd name="connsiteY19" fmla="*/ 270042 h 374908"/>
                <a:gd name="connsiteX20" fmla="*/ 28760 w 321852"/>
                <a:gd name="connsiteY20" fmla="*/ 282166 h 374908"/>
                <a:gd name="connsiteX21" fmla="*/ 31535 w 321852"/>
                <a:gd name="connsiteY21" fmla="*/ 286747 h 374908"/>
                <a:gd name="connsiteX22" fmla="*/ 55254 w 321852"/>
                <a:gd name="connsiteY22" fmla="*/ 330935 h 374908"/>
                <a:gd name="connsiteX23" fmla="*/ 79689 w 321852"/>
                <a:gd name="connsiteY23" fmla="*/ 328420 h 374908"/>
                <a:gd name="connsiteX24" fmla="*/ 115491 w 321852"/>
                <a:gd name="connsiteY24" fmla="*/ 356532 h 374908"/>
                <a:gd name="connsiteX25" fmla="*/ 118803 w 321852"/>
                <a:gd name="connsiteY25" fmla="*/ 372968 h 3749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321852" h="374908">
                  <a:moveTo>
                    <a:pt x="269799" y="374314"/>
                  </a:moveTo>
                  <a:lnTo>
                    <a:pt x="268904" y="306865"/>
                  </a:lnTo>
                  <a:cubicBezTo>
                    <a:pt x="269611" y="282607"/>
                    <a:pt x="277461" y="259112"/>
                    <a:pt x="291459" y="239326"/>
                  </a:cubicBezTo>
                  <a:cubicBezTo>
                    <a:pt x="300732" y="227201"/>
                    <a:pt x="307902" y="213603"/>
                    <a:pt x="312672" y="199089"/>
                  </a:cubicBezTo>
                  <a:cubicBezTo>
                    <a:pt x="326367" y="155261"/>
                    <a:pt x="334422" y="69310"/>
                    <a:pt x="243484" y="18925"/>
                  </a:cubicBezTo>
                  <a:cubicBezTo>
                    <a:pt x="243484" y="18925"/>
                    <a:pt x="140911" y="-36040"/>
                    <a:pt x="62414" y="38505"/>
                  </a:cubicBezTo>
                  <a:cubicBezTo>
                    <a:pt x="47753" y="52354"/>
                    <a:pt x="37219" y="70011"/>
                    <a:pt x="31982" y="89518"/>
                  </a:cubicBezTo>
                  <a:cubicBezTo>
                    <a:pt x="27194" y="108432"/>
                    <a:pt x="25949" y="128075"/>
                    <a:pt x="28313" y="147447"/>
                  </a:cubicBezTo>
                  <a:cubicBezTo>
                    <a:pt x="28313" y="150232"/>
                    <a:pt x="29118" y="152836"/>
                    <a:pt x="29565" y="155530"/>
                  </a:cubicBezTo>
                  <a:cubicBezTo>
                    <a:pt x="31947" y="169865"/>
                    <a:pt x="29046" y="184585"/>
                    <a:pt x="21421" y="196934"/>
                  </a:cubicBezTo>
                  <a:lnTo>
                    <a:pt x="566" y="228369"/>
                  </a:lnTo>
                  <a:cubicBezTo>
                    <a:pt x="-2424" y="233856"/>
                    <a:pt x="-410" y="240727"/>
                    <a:pt x="5050" y="243727"/>
                  </a:cubicBezTo>
                  <a:cubicBezTo>
                    <a:pt x="6429" y="244481"/>
                    <a:pt x="7950" y="244939"/>
                    <a:pt x="9516" y="245074"/>
                  </a:cubicBezTo>
                  <a:cubicBezTo>
                    <a:pt x="12398" y="245379"/>
                    <a:pt x="15236" y="246071"/>
                    <a:pt x="17930" y="247140"/>
                  </a:cubicBezTo>
                  <a:cubicBezTo>
                    <a:pt x="19935" y="248109"/>
                    <a:pt x="20767" y="250526"/>
                    <a:pt x="19800" y="252538"/>
                  </a:cubicBezTo>
                  <a:cubicBezTo>
                    <a:pt x="19675" y="252789"/>
                    <a:pt x="19532" y="253022"/>
                    <a:pt x="19362" y="253247"/>
                  </a:cubicBezTo>
                  <a:cubicBezTo>
                    <a:pt x="16623" y="255528"/>
                    <a:pt x="16238" y="259606"/>
                    <a:pt x="18512" y="262354"/>
                  </a:cubicBezTo>
                  <a:cubicBezTo>
                    <a:pt x="19299" y="263306"/>
                    <a:pt x="20338" y="264006"/>
                    <a:pt x="21510" y="264384"/>
                  </a:cubicBezTo>
                  <a:cubicBezTo>
                    <a:pt x="23488" y="265516"/>
                    <a:pt x="24169" y="268039"/>
                    <a:pt x="23041" y="270024"/>
                  </a:cubicBezTo>
                  <a:cubicBezTo>
                    <a:pt x="23041" y="270024"/>
                    <a:pt x="23032" y="270033"/>
                    <a:pt x="23032" y="270042"/>
                  </a:cubicBezTo>
                  <a:cubicBezTo>
                    <a:pt x="20973" y="273814"/>
                    <a:pt x="19720" y="279023"/>
                    <a:pt x="28760" y="282166"/>
                  </a:cubicBezTo>
                  <a:cubicBezTo>
                    <a:pt x="30729" y="282733"/>
                    <a:pt x="31937" y="284726"/>
                    <a:pt x="31535" y="286747"/>
                  </a:cubicBezTo>
                  <a:cubicBezTo>
                    <a:pt x="29476" y="298063"/>
                    <a:pt x="25717" y="331653"/>
                    <a:pt x="55254" y="330935"/>
                  </a:cubicBezTo>
                  <a:lnTo>
                    <a:pt x="79689" y="328420"/>
                  </a:lnTo>
                  <a:cubicBezTo>
                    <a:pt x="97089" y="327019"/>
                    <a:pt x="112663" y="339243"/>
                    <a:pt x="115491" y="356532"/>
                  </a:cubicBezTo>
                  <a:cubicBezTo>
                    <a:pt x="117460" y="368028"/>
                    <a:pt x="118803" y="372968"/>
                    <a:pt x="118803" y="372968"/>
                  </a:cubicBezTo>
                </a:path>
              </a:pathLst>
            </a:custGeom>
            <a:solidFill>
              <a:srgbClr val="005252"/>
            </a:solidFill>
            <a:ln w="88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52" name="Freeform: Shape 1051">
              <a:extLst>
                <a:ext uri="{FF2B5EF4-FFF2-40B4-BE49-F238E27FC236}">
                  <a16:creationId xmlns:a16="http://schemas.microsoft.com/office/drawing/2014/main" id="{2DD14729-0F6B-4134-8C93-7618253B57AA}"/>
                </a:ext>
              </a:extLst>
            </p:cNvPr>
            <p:cNvSpPr/>
            <p:nvPr/>
          </p:nvSpPr>
          <p:spPr>
            <a:xfrm>
              <a:off x="454097" y="8375293"/>
              <a:ext cx="191559" cy="196359"/>
            </a:xfrm>
            <a:custGeom>
              <a:avLst/>
              <a:gdLst>
                <a:gd name="connsiteX0" fmla="*/ 57807 w 191559"/>
                <a:gd name="connsiteY0" fmla="*/ 95549 h 196359"/>
                <a:gd name="connsiteX1" fmla="*/ 39369 w 191559"/>
                <a:gd name="connsiteY1" fmla="*/ 80640 h 196359"/>
                <a:gd name="connsiteX2" fmla="*/ 76872 w 191559"/>
                <a:gd name="connsiteY2" fmla="*/ 88724 h 196359"/>
                <a:gd name="connsiteX3" fmla="*/ 103724 w 191559"/>
                <a:gd name="connsiteY3" fmla="*/ 119080 h 196359"/>
                <a:gd name="connsiteX4" fmla="*/ 130576 w 191559"/>
                <a:gd name="connsiteY4" fmla="*/ 180423 h 196359"/>
                <a:gd name="connsiteX5" fmla="*/ 119566 w 191559"/>
                <a:gd name="connsiteY5" fmla="*/ 157880 h 196359"/>
                <a:gd name="connsiteX6" fmla="*/ 135579 w 191559"/>
                <a:gd name="connsiteY6" fmla="*/ 140555 h 196359"/>
                <a:gd name="connsiteX7" fmla="*/ 144539 w 191559"/>
                <a:gd name="connsiteY7" fmla="*/ 142791 h 196359"/>
                <a:gd name="connsiteX8" fmla="*/ 144539 w 191559"/>
                <a:gd name="connsiteY8" fmla="*/ 142791 h 196359"/>
                <a:gd name="connsiteX9" fmla="*/ 30956 w 191559"/>
                <a:gd name="connsiteY9" fmla="*/ 158418 h 196359"/>
                <a:gd name="connsiteX10" fmla="*/ 91640 w 191559"/>
                <a:gd name="connsiteY10" fmla="*/ 140995 h 196359"/>
                <a:gd name="connsiteX11" fmla="*/ 170227 w 191559"/>
                <a:gd name="connsiteY11" fmla="*/ 53427 h 196359"/>
                <a:gd name="connsiteX12" fmla="*/ 126369 w 191559"/>
                <a:gd name="connsiteY12" fmla="*/ 107315 h 196359"/>
                <a:gd name="connsiteX13" fmla="*/ 180878 w 191559"/>
                <a:gd name="connsiteY13" fmla="*/ 89352 h 196359"/>
                <a:gd name="connsiteX14" fmla="*/ 153579 w 191559"/>
                <a:gd name="connsiteY14" fmla="*/ 112255 h 196359"/>
                <a:gd name="connsiteX15" fmla="*/ 110527 w 191559"/>
                <a:gd name="connsiteY15" fmla="*/ 112255 h 196359"/>
                <a:gd name="connsiteX16" fmla="*/ 99427 w 191559"/>
                <a:gd name="connsiteY16" fmla="*/ 123122 h 196359"/>
                <a:gd name="connsiteX17" fmla="*/ 92714 w 191559"/>
                <a:gd name="connsiteY17" fmla="*/ 163538 h 196359"/>
                <a:gd name="connsiteX18" fmla="*/ 145792 w 191559"/>
                <a:gd name="connsiteY18" fmla="*/ 26393 h 196359"/>
                <a:gd name="connsiteX19" fmla="*/ 99338 w 191559"/>
                <a:gd name="connsiteY19" fmla="*/ 53786 h 196359"/>
                <a:gd name="connsiteX20" fmla="*/ 80721 w 191559"/>
                <a:gd name="connsiteY20" fmla="*/ 68246 h 196359"/>
                <a:gd name="connsiteX21" fmla="*/ 57539 w 191559"/>
                <a:gd name="connsiteY21" fmla="*/ 43727 h 196359"/>
                <a:gd name="connsiteX22" fmla="*/ 40712 w 191559"/>
                <a:gd name="connsiteY22" fmla="*/ 121416 h 196359"/>
                <a:gd name="connsiteX23" fmla="*/ 58613 w 191559"/>
                <a:gd name="connsiteY23" fmla="*/ 102734 h 196359"/>
                <a:gd name="connsiteX24" fmla="*/ 56823 w 191559"/>
                <a:gd name="connsiteY24" fmla="*/ 94651 h 196359"/>
                <a:gd name="connsiteX25" fmla="*/ 68190 w 191559"/>
                <a:gd name="connsiteY25" fmla="*/ 93573 h 196359"/>
                <a:gd name="connsiteX26" fmla="*/ 79289 w 191559"/>
                <a:gd name="connsiteY26" fmla="*/ 68246 h 196359"/>
                <a:gd name="connsiteX27" fmla="*/ 83048 w 191559"/>
                <a:gd name="connsiteY27" fmla="*/ 68246 h 196359"/>
                <a:gd name="connsiteX28" fmla="*/ 99427 w 191559"/>
                <a:gd name="connsiteY28" fmla="*/ 45802 h 196359"/>
                <a:gd name="connsiteX29" fmla="*/ 90746 w 191559"/>
                <a:gd name="connsiteY29" fmla="*/ 32321 h 196359"/>
                <a:gd name="connsiteX30" fmla="*/ 76872 w 191559"/>
                <a:gd name="connsiteY30" fmla="*/ 11485 h 196359"/>
                <a:gd name="connsiteX31" fmla="*/ 180609 w 191559"/>
                <a:gd name="connsiteY31" fmla="*/ 89083 h 196359"/>
                <a:gd name="connsiteX32" fmla="*/ 186338 w 191559"/>
                <a:gd name="connsiteY32" fmla="*/ 67797 h 196359"/>
                <a:gd name="connsiteX33" fmla="*/ 169511 w 191559"/>
                <a:gd name="connsiteY33" fmla="*/ 53966 h 196359"/>
                <a:gd name="connsiteX34" fmla="*/ 166288 w 191559"/>
                <a:gd name="connsiteY34" fmla="*/ 32052 h 196359"/>
                <a:gd name="connsiteX35" fmla="*/ 145523 w 191559"/>
                <a:gd name="connsiteY35" fmla="*/ 26483 h 196359"/>
                <a:gd name="connsiteX36" fmla="*/ 133977 w 191559"/>
                <a:gd name="connsiteY36" fmla="*/ 7892 h 196359"/>
                <a:gd name="connsiteX37" fmla="*/ 112764 w 191559"/>
                <a:gd name="connsiteY37" fmla="*/ 11485 h 196359"/>
                <a:gd name="connsiteX38" fmla="*/ 87559 w 191559"/>
                <a:gd name="connsiteY38" fmla="*/ 851 h 196359"/>
                <a:gd name="connsiteX39" fmla="*/ 76962 w 191559"/>
                <a:gd name="connsiteY39" fmla="*/ 11485 h 196359"/>
                <a:gd name="connsiteX40" fmla="*/ 55749 w 191559"/>
                <a:gd name="connsiteY40" fmla="*/ 7892 h 196359"/>
                <a:gd name="connsiteX41" fmla="*/ 44202 w 191559"/>
                <a:gd name="connsiteY41" fmla="*/ 26483 h 196359"/>
                <a:gd name="connsiteX42" fmla="*/ 23347 w 191559"/>
                <a:gd name="connsiteY42" fmla="*/ 32052 h 196359"/>
                <a:gd name="connsiteX43" fmla="*/ 20215 w 191559"/>
                <a:gd name="connsiteY43" fmla="*/ 53966 h 196359"/>
                <a:gd name="connsiteX44" fmla="*/ 3388 w 191559"/>
                <a:gd name="connsiteY44" fmla="*/ 67797 h 196359"/>
                <a:gd name="connsiteX45" fmla="*/ -819 w 191559"/>
                <a:gd name="connsiteY45" fmla="*/ 108752 h 196359"/>
                <a:gd name="connsiteX46" fmla="*/ 12875 w 191559"/>
                <a:gd name="connsiteY46" fmla="*/ 125816 h 196359"/>
                <a:gd name="connsiteX47" fmla="*/ 11533 w 191559"/>
                <a:gd name="connsiteY47" fmla="*/ 147911 h 196359"/>
                <a:gd name="connsiteX48" fmla="*/ 30777 w 191559"/>
                <a:gd name="connsiteY48" fmla="*/ 157880 h 196359"/>
                <a:gd name="connsiteX49" fmla="*/ 38295 w 191559"/>
                <a:gd name="connsiteY49" fmla="*/ 178536 h 196359"/>
                <a:gd name="connsiteX50" fmla="*/ 59776 w 191559"/>
                <a:gd name="connsiteY50" fmla="*/ 179614 h 196359"/>
                <a:gd name="connsiteX51" fmla="*/ 74903 w 191559"/>
                <a:gd name="connsiteY51" fmla="*/ 195331 h 196359"/>
                <a:gd name="connsiteX52" fmla="*/ 94863 w 191559"/>
                <a:gd name="connsiteY52" fmla="*/ 187248 h 196359"/>
                <a:gd name="connsiteX53" fmla="*/ 114912 w 191559"/>
                <a:gd name="connsiteY53" fmla="*/ 195331 h 196359"/>
                <a:gd name="connsiteX54" fmla="*/ 130039 w 191559"/>
                <a:gd name="connsiteY54" fmla="*/ 179614 h 196359"/>
                <a:gd name="connsiteX55" fmla="*/ 151430 w 191559"/>
                <a:gd name="connsiteY55" fmla="*/ 178536 h 196359"/>
                <a:gd name="connsiteX56" fmla="*/ 159039 w 191559"/>
                <a:gd name="connsiteY56" fmla="*/ 157880 h 196359"/>
                <a:gd name="connsiteX57" fmla="*/ 178282 w 191559"/>
                <a:gd name="connsiteY57" fmla="*/ 147911 h 196359"/>
                <a:gd name="connsiteX58" fmla="*/ 176940 w 191559"/>
                <a:gd name="connsiteY58" fmla="*/ 125816 h 196359"/>
                <a:gd name="connsiteX59" fmla="*/ 190634 w 191559"/>
                <a:gd name="connsiteY59" fmla="*/ 108752 h 196359"/>
                <a:gd name="connsiteX60" fmla="*/ 180699 w 191559"/>
                <a:gd name="connsiteY60" fmla="*/ 89083 h 196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191559" h="196359">
                  <a:moveTo>
                    <a:pt x="57807" y="95549"/>
                  </a:moveTo>
                  <a:cubicBezTo>
                    <a:pt x="50736" y="91867"/>
                    <a:pt x="44462" y="86792"/>
                    <a:pt x="39369" y="80640"/>
                  </a:cubicBezTo>
                  <a:moveTo>
                    <a:pt x="76872" y="88724"/>
                  </a:moveTo>
                  <a:cubicBezTo>
                    <a:pt x="91972" y="90978"/>
                    <a:pt x="103285" y="103767"/>
                    <a:pt x="103724" y="119080"/>
                  </a:cubicBezTo>
                  <a:moveTo>
                    <a:pt x="130576" y="180423"/>
                  </a:moveTo>
                  <a:cubicBezTo>
                    <a:pt x="123666" y="174989"/>
                    <a:pt x="119611" y="166690"/>
                    <a:pt x="119566" y="157880"/>
                  </a:cubicBezTo>
                  <a:cubicBezTo>
                    <a:pt x="119217" y="148655"/>
                    <a:pt x="126387" y="140905"/>
                    <a:pt x="135579" y="140555"/>
                  </a:cubicBezTo>
                  <a:cubicBezTo>
                    <a:pt x="138712" y="140438"/>
                    <a:pt x="141817" y="141210"/>
                    <a:pt x="144539" y="142791"/>
                  </a:cubicBezTo>
                  <a:lnTo>
                    <a:pt x="144539" y="142791"/>
                  </a:lnTo>
                  <a:moveTo>
                    <a:pt x="30956" y="158418"/>
                  </a:moveTo>
                  <a:cubicBezTo>
                    <a:pt x="45644" y="140573"/>
                    <a:pt x="69765" y="133648"/>
                    <a:pt x="91640" y="140995"/>
                  </a:cubicBezTo>
                  <a:moveTo>
                    <a:pt x="170227" y="53427"/>
                  </a:moveTo>
                  <a:cubicBezTo>
                    <a:pt x="170227" y="53427"/>
                    <a:pt x="125474" y="61960"/>
                    <a:pt x="126369" y="107315"/>
                  </a:cubicBezTo>
                  <a:moveTo>
                    <a:pt x="180878" y="89352"/>
                  </a:moveTo>
                  <a:cubicBezTo>
                    <a:pt x="167318" y="88975"/>
                    <a:pt x="155610" y="98801"/>
                    <a:pt x="153579" y="112255"/>
                  </a:cubicBezTo>
                  <a:cubicBezTo>
                    <a:pt x="140126" y="105052"/>
                    <a:pt x="123979" y="105052"/>
                    <a:pt x="110527" y="112255"/>
                  </a:cubicBezTo>
                  <a:cubicBezTo>
                    <a:pt x="106096" y="115039"/>
                    <a:pt x="102310" y="118748"/>
                    <a:pt x="99427" y="123122"/>
                  </a:cubicBezTo>
                  <a:cubicBezTo>
                    <a:pt x="90835" y="134726"/>
                    <a:pt x="88338" y="149769"/>
                    <a:pt x="92714" y="163538"/>
                  </a:cubicBezTo>
                  <a:moveTo>
                    <a:pt x="145792" y="26393"/>
                  </a:moveTo>
                  <a:cubicBezTo>
                    <a:pt x="145792" y="26393"/>
                    <a:pt x="134245" y="65552"/>
                    <a:pt x="99338" y="53786"/>
                  </a:cubicBezTo>
                  <a:moveTo>
                    <a:pt x="80721" y="68246"/>
                  </a:moveTo>
                  <a:cubicBezTo>
                    <a:pt x="69900" y="63720"/>
                    <a:pt x="61477" y="54810"/>
                    <a:pt x="57539" y="43727"/>
                  </a:cubicBezTo>
                  <a:moveTo>
                    <a:pt x="40712" y="121416"/>
                  </a:moveTo>
                  <a:cubicBezTo>
                    <a:pt x="50754" y="121119"/>
                    <a:pt x="58712" y="112811"/>
                    <a:pt x="58613" y="102734"/>
                  </a:cubicBezTo>
                  <a:cubicBezTo>
                    <a:pt x="58631" y="99941"/>
                    <a:pt x="58013" y="97175"/>
                    <a:pt x="56823" y="94651"/>
                  </a:cubicBezTo>
                  <a:cubicBezTo>
                    <a:pt x="60627" y="95549"/>
                    <a:pt x="64619" y="95172"/>
                    <a:pt x="68190" y="93573"/>
                  </a:cubicBezTo>
                  <a:cubicBezTo>
                    <a:pt x="78009" y="89424"/>
                    <a:pt x="82878" y="78306"/>
                    <a:pt x="79289" y="68246"/>
                  </a:cubicBezTo>
                  <a:lnTo>
                    <a:pt x="83048" y="68246"/>
                  </a:lnTo>
                  <a:cubicBezTo>
                    <a:pt x="93744" y="66584"/>
                    <a:pt x="101083" y="56544"/>
                    <a:pt x="99427" y="45802"/>
                  </a:cubicBezTo>
                  <a:cubicBezTo>
                    <a:pt x="98577" y="40279"/>
                    <a:pt x="95418" y="35375"/>
                    <a:pt x="90746" y="32321"/>
                  </a:cubicBezTo>
                  <a:cubicBezTo>
                    <a:pt x="83084" y="27983"/>
                    <a:pt x="77928" y="20250"/>
                    <a:pt x="76872" y="11485"/>
                  </a:cubicBezTo>
                  <a:moveTo>
                    <a:pt x="180609" y="89083"/>
                  </a:moveTo>
                  <a:cubicBezTo>
                    <a:pt x="186544" y="83748"/>
                    <a:pt x="188790" y="75405"/>
                    <a:pt x="186338" y="67797"/>
                  </a:cubicBezTo>
                  <a:cubicBezTo>
                    <a:pt x="184028" y="60199"/>
                    <a:pt x="177387" y="54747"/>
                    <a:pt x="169511" y="53966"/>
                  </a:cubicBezTo>
                  <a:cubicBezTo>
                    <a:pt x="172849" y="46664"/>
                    <a:pt x="171587" y="38069"/>
                    <a:pt x="166288" y="32052"/>
                  </a:cubicBezTo>
                  <a:cubicBezTo>
                    <a:pt x="161142" y="26124"/>
                    <a:pt x="152925" y="23923"/>
                    <a:pt x="145523" y="26483"/>
                  </a:cubicBezTo>
                  <a:cubicBezTo>
                    <a:pt x="145666" y="18544"/>
                    <a:pt x="141146" y="11260"/>
                    <a:pt x="133977" y="7892"/>
                  </a:cubicBezTo>
                  <a:cubicBezTo>
                    <a:pt x="126843" y="4587"/>
                    <a:pt x="118421" y="6015"/>
                    <a:pt x="112764" y="11485"/>
                  </a:cubicBezTo>
                  <a:cubicBezTo>
                    <a:pt x="108727" y="1560"/>
                    <a:pt x="97450" y="-3200"/>
                    <a:pt x="87559" y="851"/>
                  </a:cubicBezTo>
                  <a:cubicBezTo>
                    <a:pt x="82744" y="2818"/>
                    <a:pt x="78922" y="6653"/>
                    <a:pt x="76962" y="11485"/>
                  </a:cubicBezTo>
                  <a:cubicBezTo>
                    <a:pt x="71305" y="6015"/>
                    <a:pt x="62883" y="4587"/>
                    <a:pt x="55749" y="7892"/>
                  </a:cubicBezTo>
                  <a:cubicBezTo>
                    <a:pt x="48579" y="11260"/>
                    <a:pt x="44059" y="18544"/>
                    <a:pt x="44202" y="26483"/>
                  </a:cubicBezTo>
                  <a:cubicBezTo>
                    <a:pt x="36765" y="23933"/>
                    <a:pt x="28539" y="26133"/>
                    <a:pt x="23347" y="32052"/>
                  </a:cubicBezTo>
                  <a:cubicBezTo>
                    <a:pt x="18120" y="38114"/>
                    <a:pt x="16895" y="46673"/>
                    <a:pt x="20215" y="53966"/>
                  </a:cubicBezTo>
                  <a:cubicBezTo>
                    <a:pt x="12338" y="54747"/>
                    <a:pt x="5697" y="60199"/>
                    <a:pt x="3388" y="67797"/>
                  </a:cubicBezTo>
                  <a:cubicBezTo>
                    <a:pt x="12616" y="80523"/>
                    <a:pt x="10808" y="98181"/>
                    <a:pt x="-819" y="108752"/>
                  </a:cubicBezTo>
                  <a:cubicBezTo>
                    <a:pt x="-58" y="116673"/>
                    <a:pt x="5330" y="123382"/>
                    <a:pt x="12875" y="125816"/>
                  </a:cubicBezTo>
                  <a:cubicBezTo>
                    <a:pt x="8159" y="132283"/>
                    <a:pt x="7630" y="140914"/>
                    <a:pt x="11533" y="147911"/>
                  </a:cubicBezTo>
                  <a:cubicBezTo>
                    <a:pt x="15355" y="154826"/>
                    <a:pt x="22945" y="158759"/>
                    <a:pt x="30777" y="157880"/>
                  </a:cubicBezTo>
                  <a:cubicBezTo>
                    <a:pt x="29049" y="165648"/>
                    <a:pt x="31985" y="173714"/>
                    <a:pt x="38295" y="178536"/>
                  </a:cubicBezTo>
                  <a:cubicBezTo>
                    <a:pt x="44552" y="183306"/>
                    <a:pt x="53081" y="183728"/>
                    <a:pt x="59776" y="179614"/>
                  </a:cubicBezTo>
                  <a:cubicBezTo>
                    <a:pt x="61254" y="187410"/>
                    <a:pt x="67197" y="193580"/>
                    <a:pt x="74903" y="195331"/>
                  </a:cubicBezTo>
                  <a:cubicBezTo>
                    <a:pt x="82583" y="196993"/>
                    <a:pt x="90495" y="193795"/>
                    <a:pt x="94863" y="187248"/>
                  </a:cubicBezTo>
                  <a:cubicBezTo>
                    <a:pt x="99284" y="193787"/>
                    <a:pt x="107215" y="196984"/>
                    <a:pt x="114912" y="195331"/>
                  </a:cubicBezTo>
                  <a:cubicBezTo>
                    <a:pt x="122618" y="193580"/>
                    <a:pt x="128562" y="187410"/>
                    <a:pt x="130039" y="179614"/>
                  </a:cubicBezTo>
                  <a:cubicBezTo>
                    <a:pt x="136707" y="183710"/>
                    <a:pt x="145201" y="183287"/>
                    <a:pt x="151430" y="178536"/>
                  </a:cubicBezTo>
                  <a:cubicBezTo>
                    <a:pt x="157812" y="173767"/>
                    <a:pt x="160793" y="165666"/>
                    <a:pt x="159039" y="157880"/>
                  </a:cubicBezTo>
                  <a:cubicBezTo>
                    <a:pt x="166870" y="158759"/>
                    <a:pt x="174461" y="154826"/>
                    <a:pt x="178282" y="147911"/>
                  </a:cubicBezTo>
                  <a:cubicBezTo>
                    <a:pt x="182185" y="140914"/>
                    <a:pt x="181656" y="132283"/>
                    <a:pt x="176940" y="125816"/>
                  </a:cubicBezTo>
                  <a:cubicBezTo>
                    <a:pt x="184494" y="123382"/>
                    <a:pt x="189873" y="116673"/>
                    <a:pt x="190634" y="108752"/>
                  </a:cubicBezTo>
                  <a:cubicBezTo>
                    <a:pt x="191448" y="100812"/>
                    <a:pt x="187564" y="93124"/>
                    <a:pt x="180699" y="89083"/>
                  </a:cubicBezTo>
                </a:path>
              </a:pathLst>
            </a:custGeom>
            <a:solidFill>
              <a:srgbClr val="FFFFFF"/>
            </a:solidFill>
            <a:ln w="88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53" name="Freeform: Shape 1052">
              <a:extLst>
                <a:ext uri="{FF2B5EF4-FFF2-40B4-BE49-F238E27FC236}">
                  <a16:creationId xmlns:a16="http://schemas.microsoft.com/office/drawing/2014/main" id="{D01C878A-487E-4B9E-8F60-A6F723FE32CA}"/>
                </a:ext>
              </a:extLst>
            </p:cNvPr>
            <p:cNvSpPr/>
            <p:nvPr/>
          </p:nvSpPr>
          <p:spPr>
            <a:xfrm>
              <a:off x="454097" y="8375293"/>
              <a:ext cx="191536" cy="196359"/>
            </a:xfrm>
            <a:custGeom>
              <a:avLst/>
              <a:gdLst>
                <a:gd name="connsiteX0" fmla="*/ 57807 w 191536"/>
                <a:gd name="connsiteY0" fmla="*/ 95549 h 196359"/>
                <a:gd name="connsiteX1" fmla="*/ 39369 w 191536"/>
                <a:gd name="connsiteY1" fmla="*/ 80640 h 196359"/>
                <a:gd name="connsiteX2" fmla="*/ 76872 w 191536"/>
                <a:gd name="connsiteY2" fmla="*/ 88724 h 196359"/>
                <a:gd name="connsiteX3" fmla="*/ 103724 w 191536"/>
                <a:gd name="connsiteY3" fmla="*/ 119080 h 196359"/>
                <a:gd name="connsiteX4" fmla="*/ 130576 w 191536"/>
                <a:gd name="connsiteY4" fmla="*/ 180423 h 196359"/>
                <a:gd name="connsiteX5" fmla="*/ 119566 w 191536"/>
                <a:gd name="connsiteY5" fmla="*/ 157880 h 196359"/>
                <a:gd name="connsiteX6" fmla="*/ 135579 w 191536"/>
                <a:gd name="connsiteY6" fmla="*/ 140555 h 196359"/>
                <a:gd name="connsiteX7" fmla="*/ 144539 w 191536"/>
                <a:gd name="connsiteY7" fmla="*/ 142791 h 196359"/>
                <a:gd name="connsiteX8" fmla="*/ 144539 w 191536"/>
                <a:gd name="connsiteY8" fmla="*/ 142791 h 196359"/>
                <a:gd name="connsiteX9" fmla="*/ 30956 w 191536"/>
                <a:gd name="connsiteY9" fmla="*/ 158418 h 196359"/>
                <a:gd name="connsiteX10" fmla="*/ 91640 w 191536"/>
                <a:gd name="connsiteY10" fmla="*/ 140995 h 196359"/>
                <a:gd name="connsiteX11" fmla="*/ 170227 w 191536"/>
                <a:gd name="connsiteY11" fmla="*/ 53427 h 196359"/>
                <a:gd name="connsiteX12" fmla="*/ 126369 w 191536"/>
                <a:gd name="connsiteY12" fmla="*/ 107315 h 196359"/>
                <a:gd name="connsiteX13" fmla="*/ 180878 w 191536"/>
                <a:gd name="connsiteY13" fmla="*/ 89352 h 196359"/>
                <a:gd name="connsiteX14" fmla="*/ 153579 w 191536"/>
                <a:gd name="connsiteY14" fmla="*/ 112255 h 196359"/>
                <a:gd name="connsiteX15" fmla="*/ 110527 w 191536"/>
                <a:gd name="connsiteY15" fmla="*/ 112255 h 196359"/>
                <a:gd name="connsiteX16" fmla="*/ 99427 w 191536"/>
                <a:gd name="connsiteY16" fmla="*/ 123122 h 196359"/>
                <a:gd name="connsiteX17" fmla="*/ 92714 w 191536"/>
                <a:gd name="connsiteY17" fmla="*/ 163538 h 196359"/>
                <a:gd name="connsiteX18" fmla="*/ 145792 w 191536"/>
                <a:gd name="connsiteY18" fmla="*/ 26393 h 196359"/>
                <a:gd name="connsiteX19" fmla="*/ 99338 w 191536"/>
                <a:gd name="connsiteY19" fmla="*/ 53786 h 196359"/>
                <a:gd name="connsiteX20" fmla="*/ 80721 w 191536"/>
                <a:gd name="connsiteY20" fmla="*/ 68246 h 196359"/>
                <a:gd name="connsiteX21" fmla="*/ 57539 w 191536"/>
                <a:gd name="connsiteY21" fmla="*/ 43727 h 196359"/>
                <a:gd name="connsiteX22" fmla="*/ 40712 w 191536"/>
                <a:gd name="connsiteY22" fmla="*/ 121416 h 196359"/>
                <a:gd name="connsiteX23" fmla="*/ 58613 w 191536"/>
                <a:gd name="connsiteY23" fmla="*/ 102734 h 196359"/>
                <a:gd name="connsiteX24" fmla="*/ 56823 w 191536"/>
                <a:gd name="connsiteY24" fmla="*/ 94651 h 196359"/>
                <a:gd name="connsiteX25" fmla="*/ 68190 w 191536"/>
                <a:gd name="connsiteY25" fmla="*/ 93573 h 196359"/>
                <a:gd name="connsiteX26" fmla="*/ 79289 w 191536"/>
                <a:gd name="connsiteY26" fmla="*/ 68246 h 196359"/>
                <a:gd name="connsiteX27" fmla="*/ 83048 w 191536"/>
                <a:gd name="connsiteY27" fmla="*/ 68246 h 196359"/>
                <a:gd name="connsiteX28" fmla="*/ 99427 w 191536"/>
                <a:gd name="connsiteY28" fmla="*/ 45802 h 196359"/>
                <a:gd name="connsiteX29" fmla="*/ 90746 w 191536"/>
                <a:gd name="connsiteY29" fmla="*/ 32321 h 196359"/>
                <a:gd name="connsiteX30" fmla="*/ 76872 w 191536"/>
                <a:gd name="connsiteY30" fmla="*/ 11485 h 196359"/>
                <a:gd name="connsiteX31" fmla="*/ 180609 w 191536"/>
                <a:gd name="connsiteY31" fmla="*/ 89083 h 196359"/>
                <a:gd name="connsiteX32" fmla="*/ 186338 w 191536"/>
                <a:gd name="connsiteY32" fmla="*/ 67797 h 196359"/>
                <a:gd name="connsiteX33" fmla="*/ 169511 w 191536"/>
                <a:gd name="connsiteY33" fmla="*/ 53966 h 196359"/>
                <a:gd name="connsiteX34" fmla="*/ 166288 w 191536"/>
                <a:gd name="connsiteY34" fmla="*/ 32052 h 196359"/>
                <a:gd name="connsiteX35" fmla="*/ 145523 w 191536"/>
                <a:gd name="connsiteY35" fmla="*/ 26483 h 196359"/>
                <a:gd name="connsiteX36" fmla="*/ 133977 w 191536"/>
                <a:gd name="connsiteY36" fmla="*/ 7892 h 196359"/>
                <a:gd name="connsiteX37" fmla="*/ 112764 w 191536"/>
                <a:gd name="connsiteY37" fmla="*/ 11485 h 196359"/>
                <a:gd name="connsiteX38" fmla="*/ 87559 w 191536"/>
                <a:gd name="connsiteY38" fmla="*/ 851 h 196359"/>
                <a:gd name="connsiteX39" fmla="*/ 76962 w 191536"/>
                <a:gd name="connsiteY39" fmla="*/ 11485 h 196359"/>
                <a:gd name="connsiteX40" fmla="*/ 55749 w 191536"/>
                <a:gd name="connsiteY40" fmla="*/ 7892 h 196359"/>
                <a:gd name="connsiteX41" fmla="*/ 44202 w 191536"/>
                <a:gd name="connsiteY41" fmla="*/ 26483 h 196359"/>
                <a:gd name="connsiteX42" fmla="*/ 23347 w 191536"/>
                <a:gd name="connsiteY42" fmla="*/ 32052 h 196359"/>
                <a:gd name="connsiteX43" fmla="*/ 20215 w 191536"/>
                <a:gd name="connsiteY43" fmla="*/ 53966 h 196359"/>
                <a:gd name="connsiteX44" fmla="*/ 3388 w 191536"/>
                <a:gd name="connsiteY44" fmla="*/ 67797 h 196359"/>
                <a:gd name="connsiteX45" fmla="*/ -819 w 191536"/>
                <a:gd name="connsiteY45" fmla="*/ 108752 h 196359"/>
                <a:gd name="connsiteX46" fmla="*/ 12875 w 191536"/>
                <a:gd name="connsiteY46" fmla="*/ 125816 h 196359"/>
                <a:gd name="connsiteX47" fmla="*/ 11533 w 191536"/>
                <a:gd name="connsiteY47" fmla="*/ 147911 h 196359"/>
                <a:gd name="connsiteX48" fmla="*/ 30777 w 191536"/>
                <a:gd name="connsiteY48" fmla="*/ 157880 h 196359"/>
                <a:gd name="connsiteX49" fmla="*/ 38295 w 191536"/>
                <a:gd name="connsiteY49" fmla="*/ 178536 h 196359"/>
                <a:gd name="connsiteX50" fmla="*/ 59776 w 191536"/>
                <a:gd name="connsiteY50" fmla="*/ 179614 h 196359"/>
                <a:gd name="connsiteX51" fmla="*/ 74903 w 191536"/>
                <a:gd name="connsiteY51" fmla="*/ 195331 h 196359"/>
                <a:gd name="connsiteX52" fmla="*/ 94863 w 191536"/>
                <a:gd name="connsiteY52" fmla="*/ 187248 h 196359"/>
                <a:gd name="connsiteX53" fmla="*/ 114912 w 191536"/>
                <a:gd name="connsiteY53" fmla="*/ 195331 h 196359"/>
                <a:gd name="connsiteX54" fmla="*/ 130039 w 191536"/>
                <a:gd name="connsiteY54" fmla="*/ 179614 h 196359"/>
                <a:gd name="connsiteX55" fmla="*/ 151430 w 191536"/>
                <a:gd name="connsiteY55" fmla="*/ 178536 h 196359"/>
                <a:gd name="connsiteX56" fmla="*/ 159039 w 191536"/>
                <a:gd name="connsiteY56" fmla="*/ 157880 h 196359"/>
                <a:gd name="connsiteX57" fmla="*/ 178282 w 191536"/>
                <a:gd name="connsiteY57" fmla="*/ 147911 h 196359"/>
                <a:gd name="connsiteX58" fmla="*/ 176940 w 191536"/>
                <a:gd name="connsiteY58" fmla="*/ 125816 h 196359"/>
                <a:gd name="connsiteX59" fmla="*/ 190634 w 191536"/>
                <a:gd name="connsiteY59" fmla="*/ 108752 h 196359"/>
                <a:gd name="connsiteX60" fmla="*/ 181594 w 191536"/>
                <a:gd name="connsiteY60" fmla="*/ 89891 h 196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191536" h="196359">
                  <a:moveTo>
                    <a:pt x="57807" y="95549"/>
                  </a:moveTo>
                  <a:cubicBezTo>
                    <a:pt x="50736" y="91867"/>
                    <a:pt x="44462" y="86792"/>
                    <a:pt x="39369" y="80640"/>
                  </a:cubicBezTo>
                  <a:moveTo>
                    <a:pt x="76872" y="88724"/>
                  </a:moveTo>
                  <a:cubicBezTo>
                    <a:pt x="91972" y="90978"/>
                    <a:pt x="103285" y="103767"/>
                    <a:pt x="103724" y="119080"/>
                  </a:cubicBezTo>
                  <a:moveTo>
                    <a:pt x="130576" y="180423"/>
                  </a:moveTo>
                  <a:cubicBezTo>
                    <a:pt x="123666" y="174989"/>
                    <a:pt x="119611" y="166690"/>
                    <a:pt x="119566" y="157880"/>
                  </a:cubicBezTo>
                  <a:cubicBezTo>
                    <a:pt x="119217" y="148655"/>
                    <a:pt x="126387" y="140905"/>
                    <a:pt x="135579" y="140555"/>
                  </a:cubicBezTo>
                  <a:cubicBezTo>
                    <a:pt x="138712" y="140438"/>
                    <a:pt x="141817" y="141210"/>
                    <a:pt x="144539" y="142791"/>
                  </a:cubicBezTo>
                  <a:lnTo>
                    <a:pt x="144539" y="142791"/>
                  </a:lnTo>
                  <a:moveTo>
                    <a:pt x="30956" y="158418"/>
                  </a:moveTo>
                  <a:cubicBezTo>
                    <a:pt x="45644" y="140573"/>
                    <a:pt x="69765" y="133648"/>
                    <a:pt x="91640" y="140995"/>
                  </a:cubicBezTo>
                  <a:moveTo>
                    <a:pt x="170227" y="53427"/>
                  </a:moveTo>
                  <a:cubicBezTo>
                    <a:pt x="170227" y="53427"/>
                    <a:pt x="125474" y="61960"/>
                    <a:pt x="126369" y="107315"/>
                  </a:cubicBezTo>
                  <a:moveTo>
                    <a:pt x="180878" y="89352"/>
                  </a:moveTo>
                  <a:cubicBezTo>
                    <a:pt x="167318" y="88975"/>
                    <a:pt x="155610" y="98801"/>
                    <a:pt x="153579" y="112255"/>
                  </a:cubicBezTo>
                  <a:cubicBezTo>
                    <a:pt x="140126" y="105052"/>
                    <a:pt x="123979" y="105052"/>
                    <a:pt x="110527" y="112255"/>
                  </a:cubicBezTo>
                  <a:cubicBezTo>
                    <a:pt x="106096" y="115039"/>
                    <a:pt x="102310" y="118748"/>
                    <a:pt x="99427" y="123122"/>
                  </a:cubicBezTo>
                  <a:cubicBezTo>
                    <a:pt x="90835" y="134726"/>
                    <a:pt x="88338" y="149769"/>
                    <a:pt x="92714" y="163538"/>
                  </a:cubicBezTo>
                  <a:moveTo>
                    <a:pt x="145792" y="26393"/>
                  </a:moveTo>
                  <a:cubicBezTo>
                    <a:pt x="145792" y="26393"/>
                    <a:pt x="134245" y="65552"/>
                    <a:pt x="99338" y="53786"/>
                  </a:cubicBezTo>
                  <a:moveTo>
                    <a:pt x="80721" y="68246"/>
                  </a:moveTo>
                  <a:cubicBezTo>
                    <a:pt x="69900" y="63720"/>
                    <a:pt x="61477" y="54810"/>
                    <a:pt x="57539" y="43727"/>
                  </a:cubicBezTo>
                  <a:moveTo>
                    <a:pt x="40712" y="121416"/>
                  </a:moveTo>
                  <a:cubicBezTo>
                    <a:pt x="50754" y="121119"/>
                    <a:pt x="58712" y="112811"/>
                    <a:pt x="58613" y="102734"/>
                  </a:cubicBezTo>
                  <a:cubicBezTo>
                    <a:pt x="58631" y="99941"/>
                    <a:pt x="58013" y="97175"/>
                    <a:pt x="56823" y="94651"/>
                  </a:cubicBezTo>
                  <a:cubicBezTo>
                    <a:pt x="60627" y="95549"/>
                    <a:pt x="64619" y="95172"/>
                    <a:pt x="68190" y="93573"/>
                  </a:cubicBezTo>
                  <a:cubicBezTo>
                    <a:pt x="78009" y="89424"/>
                    <a:pt x="82878" y="78306"/>
                    <a:pt x="79289" y="68246"/>
                  </a:cubicBezTo>
                  <a:lnTo>
                    <a:pt x="83048" y="68246"/>
                  </a:lnTo>
                  <a:cubicBezTo>
                    <a:pt x="93744" y="66584"/>
                    <a:pt x="101083" y="56544"/>
                    <a:pt x="99427" y="45802"/>
                  </a:cubicBezTo>
                  <a:cubicBezTo>
                    <a:pt x="98577" y="40279"/>
                    <a:pt x="95418" y="35375"/>
                    <a:pt x="90746" y="32321"/>
                  </a:cubicBezTo>
                  <a:cubicBezTo>
                    <a:pt x="83084" y="27983"/>
                    <a:pt x="77928" y="20250"/>
                    <a:pt x="76872" y="11485"/>
                  </a:cubicBezTo>
                  <a:moveTo>
                    <a:pt x="180609" y="89083"/>
                  </a:moveTo>
                  <a:cubicBezTo>
                    <a:pt x="186544" y="83748"/>
                    <a:pt x="188790" y="75405"/>
                    <a:pt x="186338" y="67797"/>
                  </a:cubicBezTo>
                  <a:cubicBezTo>
                    <a:pt x="184028" y="60199"/>
                    <a:pt x="177387" y="54747"/>
                    <a:pt x="169511" y="53966"/>
                  </a:cubicBezTo>
                  <a:cubicBezTo>
                    <a:pt x="172849" y="46664"/>
                    <a:pt x="171587" y="38069"/>
                    <a:pt x="166288" y="32052"/>
                  </a:cubicBezTo>
                  <a:cubicBezTo>
                    <a:pt x="161142" y="26124"/>
                    <a:pt x="152925" y="23923"/>
                    <a:pt x="145523" y="26483"/>
                  </a:cubicBezTo>
                  <a:cubicBezTo>
                    <a:pt x="145666" y="18544"/>
                    <a:pt x="141146" y="11260"/>
                    <a:pt x="133977" y="7892"/>
                  </a:cubicBezTo>
                  <a:cubicBezTo>
                    <a:pt x="126843" y="4587"/>
                    <a:pt x="118421" y="6015"/>
                    <a:pt x="112764" y="11485"/>
                  </a:cubicBezTo>
                  <a:cubicBezTo>
                    <a:pt x="108727" y="1560"/>
                    <a:pt x="97450" y="-3200"/>
                    <a:pt x="87559" y="851"/>
                  </a:cubicBezTo>
                  <a:cubicBezTo>
                    <a:pt x="82744" y="2818"/>
                    <a:pt x="78922" y="6653"/>
                    <a:pt x="76962" y="11485"/>
                  </a:cubicBezTo>
                  <a:cubicBezTo>
                    <a:pt x="71305" y="6015"/>
                    <a:pt x="62883" y="4587"/>
                    <a:pt x="55749" y="7892"/>
                  </a:cubicBezTo>
                  <a:cubicBezTo>
                    <a:pt x="48579" y="11260"/>
                    <a:pt x="44059" y="18544"/>
                    <a:pt x="44202" y="26483"/>
                  </a:cubicBezTo>
                  <a:cubicBezTo>
                    <a:pt x="36765" y="23933"/>
                    <a:pt x="28539" y="26133"/>
                    <a:pt x="23347" y="32052"/>
                  </a:cubicBezTo>
                  <a:cubicBezTo>
                    <a:pt x="18120" y="38114"/>
                    <a:pt x="16895" y="46673"/>
                    <a:pt x="20215" y="53966"/>
                  </a:cubicBezTo>
                  <a:cubicBezTo>
                    <a:pt x="12338" y="54747"/>
                    <a:pt x="5697" y="60199"/>
                    <a:pt x="3388" y="67797"/>
                  </a:cubicBezTo>
                  <a:cubicBezTo>
                    <a:pt x="12616" y="80523"/>
                    <a:pt x="10808" y="98181"/>
                    <a:pt x="-819" y="108752"/>
                  </a:cubicBezTo>
                  <a:cubicBezTo>
                    <a:pt x="-58" y="116673"/>
                    <a:pt x="5330" y="123382"/>
                    <a:pt x="12875" y="125816"/>
                  </a:cubicBezTo>
                  <a:cubicBezTo>
                    <a:pt x="8159" y="132283"/>
                    <a:pt x="7630" y="140914"/>
                    <a:pt x="11533" y="147911"/>
                  </a:cubicBezTo>
                  <a:cubicBezTo>
                    <a:pt x="15355" y="154826"/>
                    <a:pt x="22945" y="158759"/>
                    <a:pt x="30777" y="157880"/>
                  </a:cubicBezTo>
                  <a:cubicBezTo>
                    <a:pt x="29049" y="165648"/>
                    <a:pt x="31985" y="173714"/>
                    <a:pt x="38295" y="178536"/>
                  </a:cubicBezTo>
                  <a:cubicBezTo>
                    <a:pt x="44552" y="183306"/>
                    <a:pt x="53081" y="183728"/>
                    <a:pt x="59776" y="179614"/>
                  </a:cubicBezTo>
                  <a:cubicBezTo>
                    <a:pt x="61254" y="187410"/>
                    <a:pt x="67197" y="193580"/>
                    <a:pt x="74903" y="195331"/>
                  </a:cubicBezTo>
                  <a:cubicBezTo>
                    <a:pt x="82583" y="196993"/>
                    <a:pt x="90495" y="193795"/>
                    <a:pt x="94863" y="187248"/>
                  </a:cubicBezTo>
                  <a:cubicBezTo>
                    <a:pt x="99284" y="193787"/>
                    <a:pt x="107215" y="196984"/>
                    <a:pt x="114912" y="195331"/>
                  </a:cubicBezTo>
                  <a:cubicBezTo>
                    <a:pt x="122618" y="193580"/>
                    <a:pt x="128562" y="187410"/>
                    <a:pt x="130039" y="179614"/>
                  </a:cubicBezTo>
                  <a:cubicBezTo>
                    <a:pt x="136707" y="183710"/>
                    <a:pt x="145201" y="183287"/>
                    <a:pt x="151430" y="178536"/>
                  </a:cubicBezTo>
                  <a:cubicBezTo>
                    <a:pt x="157812" y="173767"/>
                    <a:pt x="160793" y="165666"/>
                    <a:pt x="159039" y="157880"/>
                  </a:cubicBezTo>
                  <a:cubicBezTo>
                    <a:pt x="166870" y="158759"/>
                    <a:pt x="174461" y="154826"/>
                    <a:pt x="178282" y="147911"/>
                  </a:cubicBezTo>
                  <a:cubicBezTo>
                    <a:pt x="182185" y="140914"/>
                    <a:pt x="181656" y="132283"/>
                    <a:pt x="176940" y="125816"/>
                  </a:cubicBezTo>
                  <a:cubicBezTo>
                    <a:pt x="184494" y="123382"/>
                    <a:pt x="189873" y="116673"/>
                    <a:pt x="190634" y="108752"/>
                  </a:cubicBezTo>
                  <a:cubicBezTo>
                    <a:pt x="191314" y="101270"/>
                    <a:pt x="187842" y="94032"/>
                    <a:pt x="181594" y="89891"/>
                  </a:cubicBezTo>
                  <a:close/>
                </a:path>
              </a:pathLst>
            </a:custGeom>
            <a:noFill/>
            <a:ln w="17780" cap="rnd">
              <a:solidFill>
                <a:srgbClr val="005252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pic>
          <p:nvPicPr>
            <p:cNvPr id="1055" name="Picture 1054">
              <a:extLst>
                <a:ext uri="{FF2B5EF4-FFF2-40B4-BE49-F238E27FC236}">
                  <a16:creationId xmlns:a16="http://schemas.microsoft.com/office/drawing/2014/main" id="{B040CD53-916D-4AB6-8EC4-9C3A335C507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duotone>
                <a:prstClr val="black"/>
                <a:srgbClr val="00BDA6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346738" y="8232702"/>
              <a:ext cx="408467" cy="152413"/>
            </a:xfrm>
            <a:prstGeom prst="rect">
              <a:avLst/>
            </a:prstGeom>
          </p:spPr>
        </p:pic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095CB7C3-D950-439C-9C02-D4387D348302}"/>
              </a:ext>
            </a:extLst>
          </p:cNvPr>
          <p:cNvGrpSpPr/>
          <p:nvPr/>
        </p:nvGrpSpPr>
        <p:grpSpPr>
          <a:xfrm>
            <a:off x="-1" y="9214923"/>
            <a:ext cx="3383280" cy="803910"/>
            <a:chOff x="28575" y="0"/>
            <a:chExt cx="3383280" cy="803910"/>
          </a:xfrm>
        </p:grpSpPr>
        <p:pic>
          <p:nvPicPr>
            <p:cNvPr id="60" name="Picture 59" descr="UCHealth - Live Extraordinary">
              <a:extLst>
                <a:ext uri="{FF2B5EF4-FFF2-40B4-BE49-F238E27FC236}">
                  <a16:creationId xmlns:a16="http://schemas.microsoft.com/office/drawing/2014/main" id="{77990FF4-585B-45BB-B535-29470990787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950" y="0"/>
              <a:ext cx="1920240" cy="4222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1" name="Text Box 2">
              <a:extLst>
                <a:ext uri="{FF2B5EF4-FFF2-40B4-BE49-F238E27FC236}">
                  <a16:creationId xmlns:a16="http://schemas.microsoft.com/office/drawing/2014/main" id="{218E84F3-66EC-4458-8654-E2D6596F89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575" y="438150"/>
              <a:ext cx="3383280" cy="3657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500" b="1" dirty="0">
                  <a:effectLst/>
                  <a:latin typeface="Helvetica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Steadman Hawkins </a:t>
              </a:r>
              <a:r>
                <a:rPr lang="en-US" sz="1500" b="1" dirty="0" smtClean="0">
                  <a:effectLst/>
                  <a:latin typeface="Helvetica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Clinic Denver</a:t>
              </a:r>
              <a:endParaRPr lang="en-US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978A3F62-3114-4627-B3EA-E7385E1EDCAC}"/>
              </a:ext>
            </a:extLst>
          </p:cNvPr>
          <p:cNvGrpSpPr>
            <a:grpSpLocks noChangeAspect="1"/>
          </p:cNvGrpSpPr>
          <p:nvPr/>
        </p:nvGrpSpPr>
        <p:grpSpPr>
          <a:xfrm>
            <a:off x="184273" y="8778490"/>
            <a:ext cx="637781" cy="422275"/>
            <a:chOff x="3639381" y="2161519"/>
            <a:chExt cx="1144994" cy="758101"/>
          </a:xfrm>
        </p:grpSpPr>
        <p:sp>
          <p:nvSpPr>
            <p:cNvPr id="78" name="Freeform 83">
              <a:extLst>
                <a:ext uri="{FF2B5EF4-FFF2-40B4-BE49-F238E27FC236}">
                  <a16:creationId xmlns:a16="http://schemas.microsoft.com/office/drawing/2014/main" id="{915DDBD8-0242-401B-BA94-9B2DA45CCA6B}"/>
                </a:ext>
              </a:extLst>
            </p:cNvPr>
            <p:cNvSpPr/>
            <p:nvPr/>
          </p:nvSpPr>
          <p:spPr>
            <a:xfrm>
              <a:off x="3843285" y="2161519"/>
              <a:ext cx="941090" cy="653534"/>
            </a:xfrm>
            <a:custGeom>
              <a:avLst/>
              <a:gdLst>
                <a:gd name="connsiteX0" fmla="*/ 600421 w 635739"/>
                <a:gd name="connsiteY0" fmla="*/ 0 h 441485"/>
                <a:gd name="connsiteX1" fmla="*/ 35319 w 635739"/>
                <a:gd name="connsiteY1" fmla="*/ 0 h 441485"/>
                <a:gd name="connsiteX2" fmla="*/ 0 w 635739"/>
                <a:gd name="connsiteY2" fmla="*/ 35319 h 441485"/>
                <a:gd name="connsiteX3" fmla="*/ 0 w 635739"/>
                <a:gd name="connsiteY3" fmla="*/ 163350 h 441485"/>
                <a:gd name="connsiteX4" fmla="*/ 31787 w 635739"/>
                <a:gd name="connsiteY4" fmla="*/ 158935 h 441485"/>
                <a:gd name="connsiteX5" fmla="*/ 52978 w 635739"/>
                <a:gd name="connsiteY5" fmla="*/ 160701 h 441485"/>
                <a:gd name="connsiteX6" fmla="*/ 52978 w 635739"/>
                <a:gd name="connsiteY6" fmla="*/ 52978 h 441485"/>
                <a:gd name="connsiteX7" fmla="*/ 582762 w 635739"/>
                <a:gd name="connsiteY7" fmla="*/ 52978 h 441485"/>
                <a:gd name="connsiteX8" fmla="*/ 582762 w 635739"/>
                <a:gd name="connsiteY8" fmla="*/ 388508 h 441485"/>
                <a:gd name="connsiteX9" fmla="*/ 283434 w 635739"/>
                <a:gd name="connsiteY9" fmla="*/ 388508 h 441485"/>
                <a:gd name="connsiteX10" fmla="*/ 233105 w 635739"/>
                <a:gd name="connsiteY10" fmla="*/ 441486 h 441485"/>
                <a:gd name="connsiteX11" fmla="*/ 600421 w 635739"/>
                <a:gd name="connsiteY11" fmla="*/ 441486 h 441485"/>
                <a:gd name="connsiteX12" fmla="*/ 635740 w 635739"/>
                <a:gd name="connsiteY12" fmla="*/ 406167 h 441485"/>
                <a:gd name="connsiteX13" fmla="*/ 635740 w 635739"/>
                <a:gd name="connsiteY13" fmla="*/ 35319 h 441485"/>
                <a:gd name="connsiteX14" fmla="*/ 600421 w 635739"/>
                <a:gd name="connsiteY14" fmla="*/ 0 h 44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635739" h="441485">
                  <a:moveTo>
                    <a:pt x="600421" y="0"/>
                  </a:moveTo>
                  <a:lnTo>
                    <a:pt x="35319" y="0"/>
                  </a:lnTo>
                  <a:cubicBezTo>
                    <a:pt x="15894" y="0"/>
                    <a:pt x="0" y="15893"/>
                    <a:pt x="0" y="35319"/>
                  </a:cubicBezTo>
                  <a:lnTo>
                    <a:pt x="0" y="163350"/>
                  </a:lnTo>
                  <a:cubicBezTo>
                    <a:pt x="9713" y="160701"/>
                    <a:pt x="21191" y="158935"/>
                    <a:pt x="31787" y="158935"/>
                  </a:cubicBezTo>
                  <a:cubicBezTo>
                    <a:pt x="38851" y="158935"/>
                    <a:pt x="45915" y="159818"/>
                    <a:pt x="52978" y="160701"/>
                  </a:cubicBezTo>
                  <a:lnTo>
                    <a:pt x="52978" y="52978"/>
                  </a:lnTo>
                  <a:lnTo>
                    <a:pt x="582762" y="52978"/>
                  </a:lnTo>
                  <a:lnTo>
                    <a:pt x="582762" y="388508"/>
                  </a:lnTo>
                  <a:lnTo>
                    <a:pt x="283434" y="388508"/>
                  </a:lnTo>
                  <a:lnTo>
                    <a:pt x="233105" y="441486"/>
                  </a:lnTo>
                  <a:lnTo>
                    <a:pt x="600421" y="441486"/>
                  </a:lnTo>
                  <a:cubicBezTo>
                    <a:pt x="619846" y="441486"/>
                    <a:pt x="635740" y="425592"/>
                    <a:pt x="635740" y="406167"/>
                  </a:cubicBezTo>
                  <a:lnTo>
                    <a:pt x="635740" y="35319"/>
                  </a:lnTo>
                  <a:cubicBezTo>
                    <a:pt x="635740" y="15893"/>
                    <a:pt x="619846" y="0"/>
                    <a:pt x="600421" y="0"/>
                  </a:cubicBezTo>
                </a:path>
              </a:pathLst>
            </a:custGeom>
            <a:solidFill>
              <a:srgbClr val="005252"/>
            </a:solidFill>
            <a:ln w="87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9" name="Freeform 84">
              <a:extLst>
                <a:ext uri="{FF2B5EF4-FFF2-40B4-BE49-F238E27FC236}">
                  <a16:creationId xmlns:a16="http://schemas.microsoft.com/office/drawing/2014/main" id="{EC69F4E8-31FD-4A01-87ED-3E25E62B18DD}"/>
                </a:ext>
              </a:extLst>
            </p:cNvPr>
            <p:cNvSpPr/>
            <p:nvPr/>
          </p:nvSpPr>
          <p:spPr>
            <a:xfrm>
              <a:off x="3780521" y="2449075"/>
              <a:ext cx="222225" cy="222202"/>
            </a:xfrm>
            <a:custGeom>
              <a:avLst/>
              <a:gdLst>
                <a:gd name="connsiteX0" fmla="*/ 75069 w 150121"/>
                <a:gd name="connsiteY0" fmla="*/ 150105 h 150105"/>
                <a:gd name="connsiteX1" fmla="*/ 150122 w 150121"/>
                <a:gd name="connsiteY1" fmla="*/ 75053 h 150105"/>
                <a:gd name="connsiteX2" fmla="*/ 75069 w 150121"/>
                <a:gd name="connsiteY2" fmla="*/ 0 h 150105"/>
                <a:gd name="connsiteX3" fmla="*/ 17 w 150121"/>
                <a:gd name="connsiteY3" fmla="*/ 75053 h 150105"/>
                <a:gd name="connsiteX4" fmla="*/ 75069 w 150121"/>
                <a:gd name="connsiteY4" fmla="*/ 150105 h 150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0121" h="150105">
                  <a:moveTo>
                    <a:pt x="75069" y="150105"/>
                  </a:moveTo>
                  <a:cubicBezTo>
                    <a:pt x="116569" y="150105"/>
                    <a:pt x="150122" y="116552"/>
                    <a:pt x="150122" y="75053"/>
                  </a:cubicBezTo>
                  <a:cubicBezTo>
                    <a:pt x="150122" y="33553"/>
                    <a:pt x="116569" y="0"/>
                    <a:pt x="75069" y="0"/>
                  </a:cubicBezTo>
                  <a:cubicBezTo>
                    <a:pt x="33570" y="0"/>
                    <a:pt x="17" y="33553"/>
                    <a:pt x="17" y="75053"/>
                  </a:cubicBezTo>
                  <a:cubicBezTo>
                    <a:pt x="-866" y="116552"/>
                    <a:pt x="33570" y="150105"/>
                    <a:pt x="75069" y="150105"/>
                  </a:cubicBezTo>
                </a:path>
              </a:pathLst>
            </a:custGeom>
            <a:solidFill>
              <a:srgbClr val="00BDA6"/>
            </a:solidFill>
            <a:ln w="87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0" name="Freeform 85">
              <a:extLst>
                <a:ext uri="{FF2B5EF4-FFF2-40B4-BE49-F238E27FC236}">
                  <a16:creationId xmlns:a16="http://schemas.microsoft.com/office/drawing/2014/main" id="{84C30F2C-8BC8-43D3-9065-ACA176C32097}"/>
                </a:ext>
              </a:extLst>
            </p:cNvPr>
            <p:cNvSpPr/>
            <p:nvPr/>
          </p:nvSpPr>
          <p:spPr>
            <a:xfrm>
              <a:off x="3639381" y="2516463"/>
              <a:ext cx="688105" cy="403157"/>
            </a:xfrm>
            <a:custGeom>
              <a:avLst/>
              <a:gdLst>
                <a:gd name="connsiteX0" fmla="*/ 459145 w 464839"/>
                <a:gd name="connsiteY0" fmla="*/ 17168 h 272347"/>
                <a:gd name="connsiteX1" fmla="*/ 407050 w 464839"/>
                <a:gd name="connsiteY1" fmla="*/ 5690 h 272347"/>
                <a:gd name="connsiteX2" fmla="*/ 399986 w 464839"/>
                <a:gd name="connsiteY2" fmla="*/ 12753 h 272347"/>
                <a:gd name="connsiteX3" fmla="*/ 271072 w 464839"/>
                <a:gd name="connsiteY3" fmla="*/ 146965 h 272347"/>
                <a:gd name="connsiteX4" fmla="*/ 232222 w 464839"/>
                <a:gd name="connsiteY4" fmla="*/ 131072 h 272347"/>
                <a:gd name="connsiteX5" fmla="*/ 170414 w 464839"/>
                <a:gd name="connsiteY5" fmla="*/ 123125 h 272347"/>
                <a:gd name="connsiteX6" fmla="*/ 108606 w 464839"/>
                <a:gd name="connsiteY6" fmla="*/ 132838 h 272347"/>
                <a:gd name="connsiteX7" fmla="*/ 30021 w 464839"/>
                <a:gd name="connsiteY7" fmla="*/ 174337 h 272347"/>
                <a:gd name="connsiteX8" fmla="*/ 18542 w 464839"/>
                <a:gd name="connsiteY8" fmla="*/ 194646 h 272347"/>
                <a:gd name="connsiteX9" fmla="*/ 0 w 464839"/>
                <a:gd name="connsiteY9" fmla="*/ 272347 h 272347"/>
                <a:gd name="connsiteX10" fmla="*/ 264009 w 464839"/>
                <a:gd name="connsiteY10" fmla="*/ 272347 h 272347"/>
                <a:gd name="connsiteX11" fmla="*/ 264009 w 464839"/>
                <a:gd name="connsiteY11" fmla="*/ 271464 h 272347"/>
                <a:gd name="connsiteX12" fmla="*/ 339061 w 464839"/>
                <a:gd name="connsiteY12" fmla="*/ 184050 h 272347"/>
                <a:gd name="connsiteX13" fmla="*/ 454731 w 464839"/>
                <a:gd name="connsiteY13" fmla="*/ 62200 h 272347"/>
                <a:gd name="connsiteX14" fmla="*/ 459145 w 464839"/>
                <a:gd name="connsiteY14" fmla="*/ 17168 h 272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464839" h="272347">
                  <a:moveTo>
                    <a:pt x="459145" y="17168"/>
                  </a:moveTo>
                  <a:cubicBezTo>
                    <a:pt x="447667" y="-491"/>
                    <a:pt x="424709" y="-4906"/>
                    <a:pt x="407050" y="5690"/>
                  </a:cubicBezTo>
                  <a:cubicBezTo>
                    <a:pt x="403518" y="7456"/>
                    <a:pt x="401752" y="10987"/>
                    <a:pt x="399986" y="12753"/>
                  </a:cubicBezTo>
                  <a:lnTo>
                    <a:pt x="271072" y="146965"/>
                  </a:lnTo>
                  <a:cubicBezTo>
                    <a:pt x="258711" y="140784"/>
                    <a:pt x="245466" y="135487"/>
                    <a:pt x="232222" y="131072"/>
                  </a:cubicBezTo>
                  <a:cubicBezTo>
                    <a:pt x="211913" y="127540"/>
                    <a:pt x="190722" y="123125"/>
                    <a:pt x="170414" y="123125"/>
                  </a:cubicBezTo>
                  <a:cubicBezTo>
                    <a:pt x="150105" y="123125"/>
                    <a:pt x="128914" y="126657"/>
                    <a:pt x="108606" y="132838"/>
                  </a:cubicBezTo>
                  <a:cubicBezTo>
                    <a:pt x="78585" y="140784"/>
                    <a:pt x="52095" y="155795"/>
                    <a:pt x="30021" y="174337"/>
                  </a:cubicBezTo>
                  <a:cubicBezTo>
                    <a:pt x="24723" y="179635"/>
                    <a:pt x="20308" y="187582"/>
                    <a:pt x="18542" y="194646"/>
                  </a:cubicBezTo>
                  <a:lnTo>
                    <a:pt x="0" y="272347"/>
                  </a:lnTo>
                  <a:lnTo>
                    <a:pt x="264009" y="272347"/>
                  </a:lnTo>
                  <a:lnTo>
                    <a:pt x="264009" y="271464"/>
                  </a:lnTo>
                  <a:lnTo>
                    <a:pt x="339061" y="184050"/>
                  </a:lnTo>
                  <a:lnTo>
                    <a:pt x="454731" y="62200"/>
                  </a:lnTo>
                  <a:cubicBezTo>
                    <a:pt x="465326" y="51604"/>
                    <a:pt x="468858" y="31296"/>
                    <a:pt x="459145" y="17168"/>
                  </a:cubicBezTo>
                </a:path>
              </a:pathLst>
            </a:custGeom>
            <a:solidFill>
              <a:srgbClr val="00BDA6"/>
            </a:solidFill>
            <a:ln w="87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22066277-0B11-48FF-8767-E805E1323C75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965300" y="2296813"/>
              <a:ext cx="241350" cy="274320"/>
              <a:chOff x="2263391" y="1763215"/>
              <a:chExt cx="166764" cy="189545"/>
            </a:xfrm>
          </p:grpSpPr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81DFBB47-40CB-4BEB-B384-1803FEC7B207}"/>
                  </a:ext>
                </a:extLst>
              </p:cNvPr>
              <p:cNvSpPr/>
              <p:nvPr/>
            </p:nvSpPr>
            <p:spPr>
              <a:xfrm>
                <a:off x="2263391" y="1763215"/>
                <a:ext cx="166764" cy="189545"/>
              </a:xfrm>
              <a:custGeom>
                <a:avLst/>
                <a:gdLst>
                  <a:gd name="connsiteX0" fmla="*/ 7812 w 166764"/>
                  <a:gd name="connsiteY0" fmla="*/ 189545 h 189545"/>
                  <a:gd name="connsiteX1" fmla="*/ 33514 w 166764"/>
                  <a:gd name="connsiteY1" fmla="*/ 150009 h 189545"/>
                  <a:gd name="connsiteX2" fmla="*/ 24385 w 166764"/>
                  <a:gd name="connsiteY2" fmla="*/ 141863 h 189545"/>
                  <a:gd name="connsiteX3" fmla="*/ 4511 w 166764"/>
                  <a:gd name="connsiteY3" fmla="*/ 57347 h 189545"/>
                  <a:gd name="connsiteX4" fmla="*/ 68346 w 166764"/>
                  <a:gd name="connsiteY4" fmla="*/ 1377 h 189545"/>
                  <a:gd name="connsiteX5" fmla="*/ 165390 w 166764"/>
                  <a:gd name="connsiteY5" fmla="*/ 68392 h 189545"/>
                  <a:gd name="connsiteX6" fmla="*/ 105495 w 166764"/>
                  <a:gd name="connsiteY6" fmla="*/ 163808 h 189545"/>
                  <a:gd name="connsiteX7" fmla="*/ 50123 w 166764"/>
                  <a:gd name="connsiteY7" fmla="*/ 178801 h 189545"/>
                  <a:gd name="connsiteX8" fmla="*/ 25965 w 166764"/>
                  <a:gd name="connsiteY8" fmla="*/ 185297 h 189545"/>
                  <a:gd name="connsiteX9" fmla="*/ 24490 w 166764"/>
                  <a:gd name="connsiteY9" fmla="*/ 185648 h 189545"/>
                  <a:gd name="connsiteX10" fmla="*/ 23226 w 166764"/>
                  <a:gd name="connsiteY10" fmla="*/ 185929 h 1895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66764" h="189545">
                    <a:moveTo>
                      <a:pt x="7812" y="189545"/>
                    </a:moveTo>
                    <a:lnTo>
                      <a:pt x="33514" y="150009"/>
                    </a:lnTo>
                    <a:cubicBezTo>
                      <a:pt x="30305" y="147485"/>
                      <a:pt x="27257" y="144765"/>
                      <a:pt x="24385" y="141863"/>
                    </a:cubicBezTo>
                    <a:cubicBezTo>
                      <a:pt x="1316" y="117284"/>
                      <a:pt x="-5566" y="88070"/>
                      <a:pt x="4511" y="57347"/>
                    </a:cubicBezTo>
                    <a:cubicBezTo>
                      <a:pt x="14589" y="26623"/>
                      <a:pt x="36639" y="7417"/>
                      <a:pt x="68346" y="1377"/>
                    </a:cubicBezTo>
                    <a:cubicBezTo>
                      <a:pt x="113648" y="-6915"/>
                      <a:pt x="157096" y="23088"/>
                      <a:pt x="165390" y="68392"/>
                    </a:cubicBezTo>
                    <a:cubicBezTo>
                      <a:pt x="173174" y="110914"/>
                      <a:pt x="147174" y="152334"/>
                      <a:pt x="105495" y="163808"/>
                    </a:cubicBezTo>
                    <a:cubicBezTo>
                      <a:pt x="87061" y="168934"/>
                      <a:pt x="68276" y="173955"/>
                      <a:pt x="50123" y="178801"/>
                    </a:cubicBezTo>
                    <a:lnTo>
                      <a:pt x="25965" y="185297"/>
                    </a:lnTo>
                    <a:lnTo>
                      <a:pt x="24490" y="185648"/>
                    </a:lnTo>
                    <a:lnTo>
                      <a:pt x="23226" y="185929"/>
                    </a:lnTo>
                    <a:close/>
                  </a:path>
                </a:pathLst>
              </a:custGeom>
              <a:solidFill>
                <a:srgbClr val="005252"/>
              </a:solidFill>
              <a:ln w="34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id="{D57D0C30-034A-453D-AB22-3A5968C7BE46}"/>
                  </a:ext>
                </a:extLst>
              </p:cNvPr>
              <p:cNvSpPr/>
              <p:nvPr/>
            </p:nvSpPr>
            <p:spPr>
              <a:xfrm>
                <a:off x="2312894" y="1792189"/>
                <a:ext cx="69572" cy="77846"/>
              </a:xfrm>
              <a:custGeom>
                <a:avLst/>
                <a:gdLst>
                  <a:gd name="connsiteX0" fmla="*/ 43702 w 69572"/>
                  <a:gd name="connsiteY0" fmla="*/ 77846 h 77846"/>
                  <a:gd name="connsiteX1" fmla="*/ 24531 w 69572"/>
                  <a:gd name="connsiteY1" fmla="*/ 77846 h 77846"/>
                  <a:gd name="connsiteX2" fmla="*/ 24531 w 69572"/>
                  <a:gd name="connsiteY2" fmla="*/ 50353 h 77846"/>
                  <a:gd name="connsiteX3" fmla="*/ 32818 w 69572"/>
                  <a:gd name="connsiteY3" fmla="*/ 50353 h 77846"/>
                  <a:gd name="connsiteX4" fmla="*/ 48969 w 69572"/>
                  <a:gd name="connsiteY4" fmla="*/ 36940 h 77846"/>
                  <a:gd name="connsiteX5" fmla="*/ 37768 w 69572"/>
                  <a:gd name="connsiteY5" fmla="*/ 20754 h 77846"/>
                  <a:gd name="connsiteX6" fmla="*/ 19405 w 69572"/>
                  <a:gd name="connsiteY6" fmla="*/ 31884 h 77846"/>
                  <a:gd name="connsiteX7" fmla="*/ 16209 w 69572"/>
                  <a:gd name="connsiteY7" fmla="*/ 34904 h 77846"/>
                  <a:gd name="connsiteX8" fmla="*/ 93 w 69572"/>
                  <a:gd name="connsiteY8" fmla="*/ 34904 h 77846"/>
                  <a:gd name="connsiteX9" fmla="*/ 35591 w 69572"/>
                  <a:gd name="connsiteY9" fmla="*/ 37 h 77846"/>
                  <a:gd name="connsiteX10" fmla="*/ 68316 w 69572"/>
                  <a:gd name="connsiteY10" fmla="*/ 24616 h 77846"/>
                  <a:gd name="connsiteX11" fmla="*/ 52200 w 69572"/>
                  <a:gd name="connsiteY11" fmla="*/ 64398 h 77846"/>
                  <a:gd name="connsiteX12" fmla="*/ 43702 w 69572"/>
                  <a:gd name="connsiteY12" fmla="*/ 77846 h 778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69572" h="77846">
                    <a:moveTo>
                      <a:pt x="43702" y="77846"/>
                    </a:moveTo>
                    <a:lnTo>
                      <a:pt x="24531" y="77846"/>
                    </a:lnTo>
                    <a:lnTo>
                      <a:pt x="24531" y="50353"/>
                    </a:lnTo>
                    <a:cubicBezTo>
                      <a:pt x="27200" y="50353"/>
                      <a:pt x="30009" y="50353"/>
                      <a:pt x="32818" y="50353"/>
                    </a:cubicBezTo>
                    <a:cubicBezTo>
                      <a:pt x="42087" y="50353"/>
                      <a:pt x="48197" y="45122"/>
                      <a:pt x="48969" y="36940"/>
                    </a:cubicBezTo>
                    <a:cubicBezTo>
                      <a:pt x="49928" y="29474"/>
                      <a:pt x="45093" y="22489"/>
                      <a:pt x="37768" y="20754"/>
                    </a:cubicBezTo>
                    <a:cubicBezTo>
                      <a:pt x="29131" y="18928"/>
                      <a:pt x="22565" y="23001"/>
                      <a:pt x="19405" y="31884"/>
                    </a:cubicBezTo>
                    <a:cubicBezTo>
                      <a:pt x="18948" y="33148"/>
                      <a:pt x="17368" y="34834"/>
                      <a:pt x="16209" y="34904"/>
                    </a:cubicBezTo>
                    <a:cubicBezTo>
                      <a:pt x="10837" y="35220"/>
                      <a:pt x="5430" y="34904"/>
                      <a:pt x="93" y="34904"/>
                    </a:cubicBezTo>
                    <a:cubicBezTo>
                      <a:pt x="-1452" y="16435"/>
                      <a:pt x="16560" y="-911"/>
                      <a:pt x="35591" y="37"/>
                    </a:cubicBezTo>
                    <a:cubicBezTo>
                      <a:pt x="50595" y="495"/>
                      <a:pt x="63696" y="10333"/>
                      <a:pt x="68316" y="24616"/>
                    </a:cubicBezTo>
                    <a:cubicBezTo>
                      <a:pt x="72600" y="38345"/>
                      <a:pt x="65613" y="56428"/>
                      <a:pt x="52200" y="64398"/>
                    </a:cubicBezTo>
                    <a:cubicBezTo>
                      <a:pt x="46933" y="67699"/>
                      <a:pt x="41245" y="69700"/>
                      <a:pt x="43702" y="77846"/>
                    </a:cubicBezTo>
                    <a:close/>
                  </a:path>
                </a:pathLst>
              </a:custGeom>
              <a:solidFill>
                <a:srgbClr val="FFFFFF"/>
              </a:solidFill>
              <a:ln w="34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id="{3831636D-6318-4EEB-BC1C-20419EEF1513}"/>
                  </a:ext>
                </a:extLst>
              </p:cNvPr>
              <p:cNvSpPr/>
              <p:nvPr/>
            </p:nvSpPr>
            <p:spPr>
              <a:xfrm>
                <a:off x="2336828" y="1883448"/>
                <a:ext cx="18750" cy="16643"/>
              </a:xfrm>
              <a:custGeom>
                <a:avLst/>
                <a:gdLst>
                  <a:gd name="connsiteX0" fmla="*/ 0 w 18750"/>
                  <a:gd name="connsiteY0" fmla="*/ 0 h 16643"/>
                  <a:gd name="connsiteX1" fmla="*/ 18750 w 18750"/>
                  <a:gd name="connsiteY1" fmla="*/ 0 h 16643"/>
                  <a:gd name="connsiteX2" fmla="*/ 18750 w 18750"/>
                  <a:gd name="connsiteY2" fmla="*/ 16643 h 16643"/>
                  <a:gd name="connsiteX3" fmla="*/ 0 w 18750"/>
                  <a:gd name="connsiteY3" fmla="*/ 16643 h 166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8750" h="16643">
                    <a:moveTo>
                      <a:pt x="0" y="0"/>
                    </a:moveTo>
                    <a:lnTo>
                      <a:pt x="18750" y="0"/>
                    </a:lnTo>
                    <a:lnTo>
                      <a:pt x="18750" y="16643"/>
                    </a:lnTo>
                    <a:lnTo>
                      <a:pt x="0" y="16643"/>
                    </a:lnTo>
                    <a:close/>
                  </a:path>
                </a:pathLst>
              </a:custGeom>
              <a:solidFill>
                <a:srgbClr val="FFFFFF"/>
              </a:solidFill>
              <a:ln w="34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</p:grpSp>
      <p:pic>
        <p:nvPicPr>
          <p:cNvPr id="85" name="Picture 84" descr="UCHealth CU Sports Medicine – Colorado Center | Metro Denver">
            <a:extLst>
              <a:ext uri="{FF2B5EF4-FFF2-40B4-BE49-F238E27FC236}">
                <a16:creationId xmlns:a16="http://schemas.microsoft.com/office/drawing/2014/main" id="{F1326C44-C5AA-4067-8B81-3DBD2DB8042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119" r="1492" b="20846"/>
          <a:stretch/>
        </p:blipFill>
        <p:spPr bwMode="auto">
          <a:xfrm>
            <a:off x="3221525" y="9256814"/>
            <a:ext cx="4524822" cy="721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0439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2C72D7055EFEC4EA4B02B60C5C5A390" ma:contentTypeVersion="7" ma:contentTypeDescription="Create a new document." ma:contentTypeScope="" ma:versionID="a5f57bfff4cd7e2135d4ebcc0ab8d7d7">
  <xsd:schema xmlns:xsd="http://www.w3.org/2001/XMLSchema" xmlns:xs="http://www.w3.org/2001/XMLSchema" xmlns:p="http://schemas.microsoft.com/office/2006/metadata/properties" xmlns:ns3="e53b3d1a-41cd-4183-85ac-c053f316fe5e" xmlns:ns4="cd5d165e-7fdb-41fa-9cde-e8e054ea611c" targetNamespace="http://schemas.microsoft.com/office/2006/metadata/properties" ma:root="true" ma:fieldsID="00b7ce629a1df3fcb7cfaa39c8985784" ns3:_="" ns4:_="">
    <xsd:import namespace="e53b3d1a-41cd-4183-85ac-c053f316fe5e"/>
    <xsd:import namespace="cd5d165e-7fdb-41fa-9cde-e8e054ea611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3b3d1a-41cd-4183-85ac-c053f316fe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5d165e-7fdb-41fa-9cde-e8e054ea611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96F4909-212C-4F0C-93E4-36B9F1228F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3b3d1a-41cd-4183-85ac-c053f316fe5e"/>
    <ds:schemaRef ds:uri="cd5d165e-7fdb-41fa-9cde-e8e054ea61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1636499-3725-4CE9-85FD-2661C45AD2A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0E9B945-D78D-4787-BFF7-3D9DA9D6AF4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5496</TotalTime>
  <Words>225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Annaria Barnds</dc:creator>
  <cp:lastModifiedBy>Barnds, Brandon</cp:lastModifiedBy>
  <cp:revision>5</cp:revision>
  <dcterms:created xsi:type="dcterms:W3CDTF">2021-01-31T17:47:01Z</dcterms:created>
  <dcterms:modified xsi:type="dcterms:W3CDTF">2021-02-08T15:26:06Z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0x01010022C72D7055EFEC4EA4B02B60C5C5A390</vt:lpwstr>
  </property>
</Properties>
</file>